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5"/>
    <p:sldMasterId id="2147483782" r:id="rId6"/>
    <p:sldMasterId id="2147483805" r:id="rId7"/>
    <p:sldMasterId id="2147483845" r:id="rId8"/>
    <p:sldMasterId id="2147483891" r:id="rId9"/>
    <p:sldMasterId id="2147483904" r:id="rId10"/>
  </p:sldMasterIdLst>
  <p:notesMasterIdLst>
    <p:notesMasterId r:id="rId31"/>
  </p:notesMasterIdLst>
  <p:handoutMasterIdLst>
    <p:handoutMasterId r:id="rId32"/>
  </p:handoutMasterIdLst>
  <p:sldIdLst>
    <p:sldId id="2147472696" r:id="rId11"/>
    <p:sldId id="2147472693" r:id="rId12"/>
    <p:sldId id="2142534313" r:id="rId13"/>
    <p:sldId id="261" r:id="rId14"/>
    <p:sldId id="2147470541" r:id="rId15"/>
    <p:sldId id="2142534160" r:id="rId16"/>
    <p:sldId id="8875" r:id="rId17"/>
    <p:sldId id="2142534083" r:id="rId18"/>
    <p:sldId id="258" r:id="rId19"/>
    <p:sldId id="2147472694" r:id="rId20"/>
    <p:sldId id="8850" r:id="rId21"/>
    <p:sldId id="2147470621" r:id="rId22"/>
    <p:sldId id="3550" r:id="rId23"/>
    <p:sldId id="3582" r:id="rId24"/>
    <p:sldId id="2147472695" r:id="rId25"/>
    <p:sldId id="2142534337" r:id="rId26"/>
    <p:sldId id="2147377656" r:id="rId27"/>
    <p:sldId id="2142534300" r:id="rId28"/>
    <p:sldId id="2142534336" r:id="rId29"/>
    <p:sldId id="2147472697" r:id="rId30"/>
  </p:sldIdLst>
  <p:sldSz cx="12192000" cy="6858000"/>
  <p:notesSz cx="6886575" cy="10017125"/>
  <p:embeddedFontLst>
    <p:embeddedFont>
      <p:font typeface="Arial Narrow" panose="020B0604020202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Equinor" panose="020B0503050302040203" pitchFamily="34" charset="0"/>
      <p:regular r:id="rId41"/>
      <p:bold r:id="rId42"/>
      <p:italic r:id="rId43"/>
      <p:boldItalic r:id="rId44"/>
    </p:embeddedFont>
    <p:embeddedFont>
      <p:font typeface="Equinor Beta" panose="020B0503050302040203" pitchFamily="34" charset="0"/>
      <p:regular r:id="rId45"/>
      <p:bold r:id="rId46"/>
      <p:italic r:id="rId47"/>
      <p:boldItalic r:id="rId48"/>
    </p:embeddedFont>
    <p:embeddedFont>
      <p:font typeface="Equinor Beta Light" panose="020B0503050302040203" pitchFamily="34" charset="0"/>
      <p:regular r:id="rId49"/>
      <p:bold r:id="rId50"/>
      <p:italic r:id="rId51"/>
      <p:boldItalic r:id="rId52"/>
    </p:embeddedFont>
    <p:embeddedFont>
      <p:font typeface="Equinor Beta Medium" panose="020B0503050302040203" pitchFamily="34" charset="0"/>
      <p:regular r:id="rId53"/>
      <p:bold r:id="rId54"/>
      <p:italic r:id="rId55"/>
      <p:boldItalic r:id="rId56"/>
    </p:embeddedFont>
    <p:embeddedFont>
      <p:font typeface="Equinor Medium" panose="020B0503050302040203" pitchFamily="34" charset="0"/>
      <p:regular r:id="rId57"/>
      <p:bold r:id="rId58"/>
      <p:italic r:id="rId59"/>
      <p:boldItalic r:id="rId60"/>
    </p:embeddedFont>
    <p:embeddedFont>
      <p:font typeface="Lato" panose="020F0502020204030203" pitchFamily="34"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09C"/>
    <a:srgbClr val="DEFAEC"/>
    <a:srgbClr val="103445"/>
    <a:srgbClr val="3D8CA5"/>
    <a:srgbClr val="93001E"/>
    <a:srgbClr val="7C8F98"/>
    <a:srgbClr val="333333"/>
    <a:srgbClr val="000000"/>
    <a:srgbClr val="F8214B"/>
    <a:srgbClr val="FF0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0ABD1-FFF7-5549-80E5-90A31C75159A}" v="1" dt="2023-05-19T10:59:47.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7" autoAdjust="0"/>
    <p:restoredTop sz="94796"/>
  </p:normalViewPr>
  <p:slideViewPr>
    <p:cSldViewPr snapToGrid="0">
      <p:cViewPr varScale="1">
        <p:scale>
          <a:sx n="134" d="100"/>
          <a:sy n="134" d="100"/>
        </p:scale>
        <p:origin x="344" y="17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font" Target="fonts/font36.fntdata"/><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74" Type="http://schemas.microsoft.com/office/2015/10/relationships/revisionInfo" Target="revisionInfo.xml"/><Relationship Id="rId5" Type="http://schemas.openxmlformats.org/officeDocument/2006/relationships/slideMaster" Target="slideMasters/slideMaster1.xml"/><Relationship Id="rId61" Type="http://schemas.openxmlformats.org/officeDocument/2006/relationships/font" Target="fonts/font29.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font" Target="fonts/font19.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0.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Master" Target="slideMasters/slideMaster6.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Master" Target="slideMasters/slideMaster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Harald Hole Mortensen" userId="a33fdac8-a831-4a2f-a148-f3fc7516d676" providerId="ADAL" clId="{7720ABD1-FFF7-5549-80E5-90A31C75159A}"/>
    <pc:docChg chg="undo custSel addSld modSld">
      <pc:chgData name="Jan Harald Hole Mortensen" userId="a33fdac8-a831-4a2f-a148-f3fc7516d676" providerId="ADAL" clId="{7720ABD1-FFF7-5549-80E5-90A31C75159A}" dt="2023-05-19T11:36:52.186" v="38" actId="729"/>
      <pc:docMkLst>
        <pc:docMk/>
      </pc:docMkLst>
      <pc:sldChg chg="mod modShow">
        <pc:chgData name="Jan Harald Hole Mortensen" userId="a33fdac8-a831-4a2f-a148-f3fc7516d676" providerId="ADAL" clId="{7720ABD1-FFF7-5549-80E5-90A31C75159A}" dt="2023-05-19T11:36:52.186" v="38" actId="729"/>
        <pc:sldMkLst>
          <pc:docMk/>
          <pc:sldMk cId="2542911532" sldId="258"/>
        </pc:sldMkLst>
      </pc:sldChg>
      <pc:sldChg chg="mod modShow">
        <pc:chgData name="Jan Harald Hole Mortensen" userId="a33fdac8-a831-4a2f-a148-f3fc7516d676" providerId="ADAL" clId="{7720ABD1-FFF7-5549-80E5-90A31C75159A}" dt="2023-05-19T11:35:50.018" v="36" actId="729"/>
        <pc:sldMkLst>
          <pc:docMk/>
          <pc:sldMk cId="3744452753" sldId="2139118488"/>
        </pc:sldMkLst>
      </pc:sldChg>
      <pc:sldChg chg="mod modShow">
        <pc:chgData name="Jan Harald Hole Mortensen" userId="a33fdac8-a831-4a2f-a148-f3fc7516d676" providerId="ADAL" clId="{7720ABD1-FFF7-5549-80E5-90A31C75159A}" dt="2023-05-19T11:36:23.450" v="37" actId="729"/>
        <pc:sldMkLst>
          <pc:docMk/>
          <pc:sldMk cId="1346831879" sldId="2142534300"/>
        </pc:sldMkLst>
      </pc:sldChg>
      <pc:sldChg chg="mod modShow">
        <pc:chgData name="Jan Harald Hole Mortensen" userId="a33fdac8-a831-4a2f-a148-f3fc7516d676" providerId="ADAL" clId="{7720ABD1-FFF7-5549-80E5-90A31C75159A}" dt="2023-05-19T11:36:52.186" v="38" actId="729"/>
        <pc:sldMkLst>
          <pc:docMk/>
          <pc:sldMk cId="1222241036" sldId="2142534314"/>
        </pc:sldMkLst>
      </pc:sldChg>
      <pc:sldChg chg="mod modShow">
        <pc:chgData name="Jan Harald Hole Mortensen" userId="a33fdac8-a831-4a2f-a148-f3fc7516d676" providerId="ADAL" clId="{7720ABD1-FFF7-5549-80E5-90A31C75159A}" dt="2023-05-19T11:36:23.450" v="37" actId="729"/>
        <pc:sldMkLst>
          <pc:docMk/>
          <pc:sldMk cId="3555706769" sldId="2142534336"/>
        </pc:sldMkLst>
      </pc:sldChg>
      <pc:sldChg chg="mod modShow">
        <pc:chgData name="Jan Harald Hole Mortensen" userId="a33fdac8-a831-4a2f-a148-f3fc7516d676" providerId="ADAL" clId="{7720ABD1-FFF7-5549-80E5-90A31C75159A}" dt="2023-05-19T11:36:23.450" v="37" actId="729"/>
        <pc:sldMkLst>
          <pc:docMk/>
          <pc:sldMk cId="951999943" sldId="2142534337"/>
        </pc:sldMkLst>
      </pc:sldChg>
      <pc:sldChg chg="mod modShow">
        <pc:chgData name="Jan Harald Hole Mortensen" userId="a33fdac8-a831-4a2f-a148-f3fc7516d676" providerId="ADAL" clId="{7720ABD1-FFF7-5549-80E5-90A31C75159A}" dt="2023-05-19T11:36:23.450" v="37" actId="729"/>
        <pc:sldMkLst>
          <pc:docMk/>
          <pc:sldMk cId="872179805" sldId="2142534354"/>
        </pc:sldMkLst>
      </pc:sldChg>
      <pc:sldChg chg="mod modShow">
        <pc:chgData name="Jan Harald Hole Mortensen" userId="a33fdac8-a831-4a2f-a148-f3fc7516d676" providerId="ADAL" clId="{7720ABD1-FFF7-5549-80E5-90A31C75159A}" dt="2023-05-19T11:36:23.450" v="37" actId="729"/>
        <pc:sldMkLst>
          <pc:docMk/>
          <pc:sldMk cId="2762812537" sldId="2142534367"/>
        </pc:sldMkLst>
      </pc:sldChg>
      <pc:sldChg chg="mod modShow">
        <pc:chgData name="Jan Harald Hole Mortensen" userId="a33fdac8-a831-4a2f-a148-f3fc7516d676" providerId="ADAL" clId="{7720ABD1-FFF7-5549-80E5-90A31C75159A}" dt="2023-05-19T11:35:50.018" v="36" actId="729"/>
        <pc:sldMkLst>
          <pc:docMk/>
          <pc:sldMk cId="1940321143" sldId="2147377476"/>
        </pc:sldMkLst>
      </pc:sldChg>
      <pc:sldChg chg="mod modShow">
        <pc:chgData name="Jan Harald Hole Mortensen" userId="a33fdac8-a831-4a2f-a148-f3fc7516d676" providerId="ADAL" clId="{7720ABD1-FFF7-5549-80E5-90A31C75159A}" dt="2023-05-19T11:35:50.018" v="36" actId="729"/>
        <pc:sldMkLst>
          <pc:docMk/>
          <pc:sldMk cId="3589936252" sldId="2147377654"/>
        </pc:sldMkLst>
      </pc:sldChg>
      <pc:sldChg chg="mod modShow">
        <pc:chgData name="Jan Harald Hole Mortensen" userId="a33fdac8-a831-4a2f-a148-f3fc7516d676" providerId="ADAL" clId="{7720ABD1-FFF7-5549-80E5-90A31C75159A}" dt="2023-05-19T11:36:23.450" v="37" actId="729"/>
        <pc:sldMkLst>
          <pc:docMk/>
          <pc:sldMk cId="667210134" sldId="2147377656"/>
        </pc:sldMkLst>
      </pc:sldChg>
      <pc:sldChg chg="mod modShow">
        <pc:chgData name="Jan Harald Hole Mortensen" userId="a33fdac8-a831-4a2f-a148-f3fc7516d676" providerId="ADAL" clId="{7720ABD1-FFF7-5549-80E5-90A31C75159A}" dt="2023-05-19T11:36:23.450" v="37" actId="729"/>
        <pc:sldMkLst>
          <pc:docMk/>
          <pc:sldMk cId="1358517144" sldId="2147470541"/>
        </pc:sldMkLst>
      </pc:sldChg>
      <pc:sldChg chg="mod modShow">
        <pc:chgData name="Jan Harald Hole Mortensen" userId="a33fdac8-a831-4a2f-a148-f3fc7516d676" providerId="ADAL" clId="{7720ABD1-FFF7-5549-80E5-90A31C75159A}" dt="2023-05-19T11:35:50.018" v="36" actId="729"/>
        <pc:sldMkLst>
          <pc:docMk/>
          <pc:sldMk cId="2172706310" sldId="2147472686"/>
        </pc:sldMkLst>
      </pc:sldChg>
      <pc:sldChg chg="mod modShow">
        <pc:chgData name="Jan Harald Hole Mortensen" userId="a33fdac8-a831-4a2f-a148-f3fc7516d676" providerId="ADAL" clId="{7720ABD1-FFF7-5549-80E5-90A31C75159A}" dt="2023-05-19T11:35:50.018" v="36" actId="729"/>
        <pc:sldMkLst>
          <pc:docMk/>
          <pc:sldMk cId="1184430994" sldId="2147472687"/>
        </pc:sldMkLst>
      </pc:sldChg>
      <pc:sldChg chg="mod modShow">
        <pc:chgData name="Jan Harald Hole Mortensen" userId="a33fdac8-a831-4a2f-a148-f3fc7516d676" providerId="ADAL" clId="{7720ABD1-FFF7-5549-80E5-90A31C75159A}" dt="2023-05-19T11:35:50.018" v="36" actId="729"/>
        <pc:sldMkLst>
          <pc:docMk/>
          <pc:sldMk cId="2679700788" sldId="2147472688"/>
        </pc:sldMkLst>
      </pc:sldChg>
      <pc:sldChg chg="mod modShow">
        <pc:chgData name="Jan Harald Hole Mortensen" userId="a33fdac8-a831-4a2f-a148-f3fc7516d676" providerId="ADAL" clId="{7720ABD1-FFF7-5549-80E5-90A31C75159A}" dt="2023-05-19T11:36:52.186" v="38" actId="729"/>
        <pc:sldMkLst>
          <pc:docMk/>
          <pc:sldMk cId="2154741946" sldId="2147472690"/>
        </pc:sldMkLst>
      </pc:sldChg>
      <pc:sldChg chg="mod modShow">
        <pc:chgData name="Jan Harald Hole Mortensen" userId="a33fdac8-a831-4a2f-a148-f3fc7516d676" providerId="ADAL" clId="{7720ABD1-FFF7-5549-80E5-90A31C75159A}" dt="2023-05-19T11:36:23.450" v="37" actId="729"/>
        <pc:sldMkLst>
          <pc:docMk/>
          <pc:sldMk cId="3120091813" sldId="2147472691"/>
        </pc:sldMkLst>
      </pc:sldChg>
      <pc:sldChg chg="addSp delSp modSp add mod">
        <pc:chgData name="Jan Harald Hole Mortensen" userId="a33fdac8-a831-4a2f-a148-f3fc7516d676" providerId="ADAL" clId="{7720ABD1-FFF7-5549-80E5-90A31C75159A}" dt="2023-05-19T11:01:02.466" v="35" actId="1076"/>
        <pc:sldMkLst>
          <pc:docMk/>
          <pc:sldMk cId="3062511941" sldId="2147472694"/>
        </pc:sldMkLst>
        <pc:spChg chg="mod">
          <ac:chgData name="Jan Harald Hole Mortensen" userId="a33fdac8-a831-4a2f-a148-f3fc7516d676" providerId="ADAL" clId="{7720ABD1-FFF7-5549-80E5-90A31C75159A}" dt="2023-05-19T10:59:34.465" v="15" actId="400"/>
          <ac:spMkLst>
            <pc:docMk/>
            <pc:sldMk cId="3062511941" sldId="2147472694"/>
            <ac:spMk id="2" creationId="{DD242FFF-8C09-D841-9615-6B96E1B8A686}"/>
          </ac:spMkLst>
        </pc:spChg>
        <pc:spChg chg="add mod">
          <ac:chgData name="Jan Harald Hole Mortensen" userId="a33fdac8-a831-4a2f-a148-f3fc7516d676" providerId="ADAL" clId="{7720ABD1-FFF7-5549-80E5-90A31C75159A}" dt="2023-05-19T11:01:02.466" v="35" actId="1076"/>
          <ac:spMkLst>
            <pc:docMk/>
            <pc:sldMk cId="3062511941" sldId="2147472694"/>
            <ac:spMk id="11" creationId="{620DCDD9-0EC9-7309-9F91-ACB0E4E54CCB}"/>
          </ac:spMkLst>
        </pc:spChg>
        <pc:inkChg chg="add del">
          <ac:chgData name="Jan Harald Hole Mortensen" userId="a33fdac8-a831-4a2f-a148-f3fc7516d676" providerId="ADAL" clId="{7720ABD1-FFF7-5549-80E5-90A31C75159A}" dt="2023-05-19T10:57:30.611" v="2" actId="9405"/>
          <ac:inkMkLst>
            <pc:docMk/>
            <pc:sldMk cId="3062511941" sldId="2147472694"/>
            <ac:inkMk id="4" creationId="{39F31BDC-CF07-C00B-09DA-9300B040B1FB}"/>
          </ac:inkMkLst>
        </pc:inkChg>
        <pc:inkChg chg="add del">
          <ac:chgData name="Jan Harald Hole Mortensen" userId="a33fdac8-a831-4a2f-a148-f3fc7516d676" providerId="ADAL" clId="{7720ABD1-FFF7-5549-80E5-90A31C75159A}" dt="2023-05-19T10:59:18.256" v="14" actId="9405"/>
          <ac:inkMkLst>
            <pc:docMk/>
            <pc:sldMk cId="3062511941" sldId="2147472694"/>
            <ac:inkMk id="5" creationId="{143AC3FE-8A11-F880-19C8-912640907022}"/>
          </ac:inkMkLst>
        </pc:inkChg>
        <pc:inkChg chg="add del">
          <ac:chgData name="Jan Harald Hole Mortensen" userId="a33fdac8-a831-4a2f-a148-f3fc7516d676" providerId="ADAL" clId="{7720ABD1-FFF7-5549-80E5-90A31C75159A}" dt="2023-05-19T10:59:16.978" v="13" actId="9405"/>
          <ac:inkMkLst>
            <pc:docMk/>
            <pc:sldMk cId="3062511941" sldId="2147472694"/>
            <ac:inkMk id="6" creationId="{0E8FFD8F-52F0-DCDE-BD4F-381DD591A0F1}"/>
          </ac:inkMkLst>
        </pc:inkChg>
        <pc:inkChg chg="add del">
          <ac:chgData name="Jan Harald Hole Mortensen" userId="a33fdac8-a831-4a2f-a148-f3fc7516d676" providerId="ADAL" clId="{7720ABD1-FFF7-5549-80E5-90A31C75159A}" dt="2023-05-19T10:59:15.492" v="12" actId="9405"/>
          <ac:inkMkLst>
            <pc:docMk/>
            <pc:sldMk cId="3062511941" sldId="2147472694"/>
            <ac:inkMk id="7" creationId="{1AB28053-6293-B206-A03E-559FDA4DB1D3}"/>
          </ac:inkMkLst>
        </pc:inkChg>
        <pc:inkChg chg="add del">
          <ac:chgData name="Jan Harald Hole Mortensen" userId="a33fdac8-a831-4a2f-a148-f3fc7516d676" providerId="ADAL" clId="{7720ABD1-FFF7-5549-80E5-90A31C75159A}" dt="2023-05-19T10:59:15.222" v="11" actId="9405"/>
          <ac:inkMkLst>
            <pc:docMk/>
            <pc:sldMk cId="3062511941" sldId="2147472694"/>
            <ac:inkMk id="8" creationId="{A76ACE5B-5663-6CB5-8A1E-99586D15DAB5}"/>
          </ac:inkMkLst>
        </pc:inkChg>
        <pc:inkChg chg="add del">
          <ac:chgData name="Jan Harald Hole Mortensen" userId="a33fdac8-a831-4a2f-a148-f3fc7516d676" providerId="ADAL" clId="{7720ABD1-FFF7-5549-80E5-90A31C75159A}" dt="2023-05-19T10:59:15.020" v="10" actId="9405"/>
          <ac:inkMkLst>
            <pc:docMk/>
            <pc:sldMk cId="3062511941" sldId="2147472694"/>
            <ac:inkMk id="9" creationId="{C81DAE95-AFF3-F73E-6D38-A32EF6918785}"/>
          </ac:inkMkLst>
        </pc:inkChg>
        <pc:inkChg chg="add del">
          <ac:chgData name="Jan Harald Hole Mortensen" userId="a33fdac8-a831-4a2f-a148-f3fc7516d676" providerId="ADAL" clId="{7720ABD1-FFF7-5549-80E5-90A31C75159A}" dt="2023-05-19T10:59:14.502" v="9" actId="9405"/>
          <ac:inkMkLst>
            <pc:docMk/>
            <pc:sldMk cId="3062511941" sldId="2147472694"/>
            <ac:inkMk id="10" creationId="{ADE135E0-9B35-7782-51B5-56B0A389F4D7}"/>
          </ac:inkMkLst>
        </pc:ink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community.opengroup.org/osdu/platform/data-flow/home/-/wikis/Data-Enrichmen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community.opengroup.org/osdu/platform/data-flow/home/-/wikis/Data-Enrichmen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7482FB-A388-49F8-B393-116D5742875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4BE402E-941A-4DA6-9398-DA2E542F0587}">
      <dgm:prSet phldrT="[Text]"/>
      <dgm:spPr/>
      <dgm:t>
        <a:bodyPr/>
        <a:lstStyle/>
        <a:p>
          <a:r>
            <a:rPr lang="en-US" dirty="0"/>
            <a:t>Master Data</a:t>
          </a:r>
        </a:p>
      </dgm:t>
    </dgm:pt>
    <dgm:pt modelId="{B8C7D2C0-5765-460C-ADDC-A06B1815FC50}" type="parTrans" cxnId="{3C7EDD5D-B141-4C26-8D06-163A94F09F34}">
      <dgm:prSet/>
      <dgm:spPr/>
      <dgm:t>
        <a:bodyPr/>
        <a:lstStyle/>
        <a:p>
          <a:endParaRPr lang="en-US"/>
        </a:p>
      </dgm:t>
    </dgm:pt>
    <dgm:pt modelId="{770849B5-E49A-45CD-B4A3-7C108AD25912}" type="sibTrans" cxnId="{3C7EDD5D-B141-4C26-8D06-163A94F09F34}">
      <dgm:prSet/>
      <dgm:spPr/>
      <dgm:t>
        <a:bodyPr/>
        <a:lstStyle/>
        <a:p>
          <a:endParaRPr lang="en-US"/>
        </a:p>
      </dgm:t>
    </dgm:pt>
    <dgm:pt modelId="{65E2C9BD-634B-4EFC-BFF7-320C84F3C2E7}">
      <dgm:prSet phldrT="[Text]"/>
      <dgm:spPr/>
      <dgm:t>
        <a:bodyPr/>
        <a:lstStyle/>
        <a:p>
          <a:r>
            <a:rPr lang="en-US" dirty="0"/>
            <a:t>Objects created by a company’s business processes</a:t>
          </a:r>
        </a:p>
      </dgm:t>
    </dgm:pt>
    <dgm:pt modelId="{21B65590-C55E-44B1-8F6B-0E456CEDF3D7}" type="parTrans" cxnId="{4640C0D5-2D95-4F86-8007-9FD5B5995A85}">
      <dgm:prSet/>
      <dgm:spPr/>
      <dgm:t>
        <a:bodyPr/>
        <a:lstStyle/>
        <a:p>
          <a:endParaRPr lang="en-US"/>
        </a:p>
      </dgm:t>
    </dgm:pt>
    <dgm:pt modelId="{95F1F0EE-0F92-472C-B92D-2DB32B2CBED4}" type="sibTrans" cxnId="{4640C0D5-2D95-4F86-8007-9FD5B5995A85}">
      <dgm:prSet/>
      <dgm:spPr/>
      <dgm:t>
        <a:bodyPr/>
        <a:lstStyle/>
        <a:p>
          <a:endParaRPr lang="en-US"/>
        </a:p>
      </dgm:t>
    </dgm:pt>
    <dgm:pt modelId="{F6D8ED2F-6170-4693-BD4E-D042EFE1E2EA}">
      <dgm:prSet phldrT="[Text]"/>
      <dgm:spPr/>
      <dgm:t>
        <a:bodyPr/>
        <a:lstStyle/>
        <a:p>
          <a:r>
            <a:rPr lang="en-US" dirty="0"/>
            <a:t>Single version of truth – </a:t>
          </a:r>
          <a:r>
            <a:rPr lang="en-US" dirty="0">
              <a:hlinkClick xmlns:r="http://schemas.openxmlformats.org/officeDocument/2006/relationships" r:id="rId1"/>
            </a:rPr>
            <a:t>Well Known Entity</a:t>
          </a:r>
          <a:endParaRPr lang="en-US" dirty="0"/>
        </a:p>
      </dgm:t>
    </dgm:pt>
    <dgm:pt modelId="{C05750DC-02B8-42F1-9403-D88DF780ECD4}" type="parTrans" cxnId="{890E57F5-CCE0-4E15-A744-D970C95490E1}">
      <dgm:prSet/>
      <dgm:spPr/>
      <dgm:t>
        <a:bodyPr/>
        <a:lstStyle/>
        <a:p>
          <a:endParaRPr lang="en-US"/>
        </a:p>
      </dgm:t>
    </dgm:pt>
    <dgm:pt modelId="{F9992374-C856-4BC9-AEAA-CFBF14F95859}" type="sibTrans" cxnId="{890E57F5-CCE0-4E15-A744-D970C95490E1}">
      <dgm:prSet/>
      <dgm:spPr/>
      <dgm:t>
        <a:bodyPr/>
        <a:lstStyle/>
        <a:p>
          <a:endParaRPr lang="en-US"/>
        </a:p>
      </dgm:t>
    </dgm:pt>
    <dgm:pt modelId="{35C83E0A-5887-4F3A-BA55-4F77F34F6A0A}">
      <dgm:prSet phldrT="[Text]"/>
      <dgm:spPr/>
      <dgm:t>
        <a:bodyPr/>
        <a:lstStyle/>
        <a:p>
          <a:r>
            <a:rPr lang="en-US" dirty="0"/>
            <a:t>Work Product Component</a:t>
          </a:r>
        </a:p>
      </dgm:t>
    </dgm:pt>
    <dgm:pt modelId="{D3F1ED86-3BAB-4485-8A91-08D2899FD4FE}" type="parTrans" cxnId="{5386DF4E-BED2-4CFC-B915-C6C615073401}">
      <dgm:prSet/>
      <dgm:spPr/>
      <dgm:t>
        <a:bodyPr/>
        <a:lstStyle/>
        <a:p>
          <a:endParaRPr lang="en-US"/>
        </a:p>
      </dgm:t>
    </dgm:pt>
    <dgm:pt modelId="{D5AE4B67-56F5-4EB9-B4BF-373F2EAF89AD}" type="sibTrans" cxnId="{5386DF4E-BED2-4CFC-B915-C6C615073401}">
      <dgm:prSet/>
      <dgm:spPr/>
      <dgm:t>
        <a:bodyPr/>
        <a:lstStyle/>
        <a:p>
          <a:endParaRPr lang="en-US"/>
        </a:p>
      </dgm:t>
    </dgm:pt>
    <dgm:pt modelId="{AD67855F-C203-48BF-B47A-3394140FCD7D}">
      <dgm:prSet phldrT="[Text]"/>
      <dgm:spPr/>
      <dgm:t>
        <a:bodyPr/>
        <a:lstStyle/>
        <a:p>
          <a:r>
            <a:rPr lang="en-US" dirty="0"/>
            <a:t>Output of a business object (master data)</a:t>
          </a:r>
        </a:p>
      </dgm:t>
    </dgm:pt>
    <dgm:pt modelId="{8F5830ED-3E5A-4588-86BF-436DE17A470E}" type="parTrans" cxnId="{4C2EAF29-0CB7-47C0-AFCE-EC48BACF797D}">
      <dgm:prSet/>
      <dgm:spPr/>
      <dgm:t>
        <a:bodyPr/>
        <a:lstStyle/>
        <a:p>
          <a:endParaRPr lang="en-US"/>
        </a:p>
      </dgm:t>
    </dgm:pt>
    <dgm:pt modelId="{E8D9974A-D25C-4520-A8B0-E961AE6F768B}" type="sibTrans" cxnId="{4C2EAF29-0CB7-47C0-AFCE-EC48BACF797D}">
      <dgm:prSet/>
      <dgm:spPr/>
      <dgm:t>
        <a:bodyPr/>
        <a:lstStyle/>
        <a:p>
          <a:endParaRPr lang="en-US"/>
        </a:p>
      </dgm:t>
    </dgm:pt>
    <dgm:pt modelId="{2EA1DF1F-23E3-47A0-9F63-93CED18F31E7}">
      <dgm:prSet phldrT="[Text]"/>
      <dgm:spPr/>
      <dgm:t>
        <a:bodyPr/>
        <a:lstStyle/>
        <a:p>
          <a:r>
            <a:rPr lang="en-US" dirty="0"/>
            <a:t>Are measurements or observations from the object,</a:t>
          </a:r>
        </a:p>
      </dgm:t>
    </dgm:pt>
    <dgm:pt modelId="{946FBD9E-6AE0-4909-B045-DA494E72309E}" type="parTrans" cxnId="{E18D2C09-7D00-40DB-A836-F5A6998E7B78}">
      <dgm:prSet/>
      <dgm:spPr/>
      <dgm:t>
        <a:bodyPr/>
        <a:lstStyle/>
        <a:p>
          <a:endParaRPr lang="en-US"/>
        </a:p>
      </dgm:t>
    </dgm:pt>
    <dgm:pt modelId="{0F901F49-D4E6-4D44-BF03-A6577B37CEAC}" type="sibTrans" cxnId="{E18D2C09-7D00-40DB-A836-F5A6998E7B78}">
      <dgm:prSet/>
      <dgm:spPr/>
      <dgm:t>
        <a:bodyPr/>
        <a:lstStyle/>
        <a:p>
          <a:endParaRPr lang="en-US"/>
        </a:p>
      </dgm:t>
    </dgm:pt>
    <dgm:pt modelId="{C50568CE-DDF9-4B03-BDF8-0959D494BF58}">
      <dgm:prSet phldrT="[Text]"/>
      <dgm:spPr/>
      <dgm:t>
        <a:bodyPr/>
        <a:lstStyle/>
        <a:p>
          <a:r>
            <a:rPr lang="en-US" dirty="0"/>
            <a:t>Reference Data</a:t>
          </a:r>
        </a:p>
      </dgm:t>
    </dgm:pt>
    <dgm:pt modelId="{E24AEC8B-F7E2-44B4-9567-95EBB623E893}" type="parTrans" cxnId="{9834440C-3461-4D9B-94C6-565246DB7D56}">
      <dgm:prSet/>
      <dgm:spPr/>
      <dgm:t>
        <a:bodyPr/>
        <a:lstStyle/>
        <a:p>
          <a:endParaRPr lang="en-US"/>
        </a:p>
      </dgm:t>
    </dgm:pt>
    <dgm:pt modelId="{87086240-75F2-4664-8367-D348CBBC42EB}" type="sibTrans" cxnId="{9834440C-3461-4D9B-94C6-565246DB7D56}">
      <dgm:prSet/>
      <dgm:spPr/>
      <dgm:t>
        <a:bodyPr/>
        <a:lstStyle/>
        <a:p>
          <a:endParaRPr lang="en-US"/>
        </a:p>
      </dgm:t>
    </dgm:pt>
    <dgm:pt modelId="{941D47F7-6C42-47D6-A8BE-1E30E3BE909C}">
      <dgm:prSet phldrT="[Text]"/>
      <dgm:spPr/>
      <dgm:t>
        <a:bodyPr/>
        <a:lstStyle/>
        <a:p>
          <a:r>
            <a:rPr lang="en-US" dirty="0"/>
            <a:t>Often “type” concepts</a:t>
          </a:r>
        </a:p>
      </dgm:t>
    </dgm:pt>
    <dgm:pt modelId="{DBBA6316-F869-44D8-95DD-438DC9FBCDA3}" type="parTrans" cxnId="{B826E8C8-264B-4E4D-B90A-58413AA65306}">
      <dgm:prSet/>
      <dgm:spPr/>
      <dgm:t>
        <a:bodyPr/>
        <a:lstStyle/>
        <a:p>
          <a:endParaRPr lang="en-US"/>
        </a:p>
      </dgm:t>
    </dgm:pt>
    <dgm:pt modelId="{6DE00D1E-2D1D-4CBA-9533-D4785BA5AA64}" type="sibTrans" cxnId="{B826E8C8-264B-4E4D-B90A-58413AA65306}">
      <dgm:prSet/>
      <dgm:spPr/>
      <dgm:t>
        <a:bodyPr/>
        <a:lstStyle/>
        <a:p>
          <a:endParaRPr lang="en-US"/>
        </a:p>
      </dgm:t>
    </dgm:pt>
    <dgm:pt modelId="{444CDCAC-3755-4335-96DC-9F11592097E8}">
      <dgm:prSet phldrT="[Text]"/>
      <dgm:spPr/>
      <dgm:t>
        <a:bodyPr/>
        <a:lstStyle/>
        <a:p>
          <a:r>
            <a:rPr lang="en-US" dirty="0"/>
            <a:t>Often defined outside of the company, e.g., by standards organizations</a:t>
          </a:r>
        </a:p>
      </dgm:t>
    </dgm:pt>
    <dgm:pt modelId="{3E6A44FD-DB43-4E6B-972B-DB472CE31CCA}" type="parTrans" cxnId="{8657153A-AD41-4882-B584-E9A871428932}">
      <dgm:prSet/>
      <dgm:spPr/>
      <dgm:t>
        <a:bodyPr/>
        <a:lstStyle/>
        <a:p>
          <a:endParaRPr lang="en-US"/>
        </a:p>
      </dgm:t>
    </dgm:pt>
    <dgm:pt modelId="{1C5B330B-B939-4126-82B4-0ADD666DB710}" type="sibTrans" cxnId="{8657153A-AD41-4882-B584-E9A871428932}">
      <dgm:prSet/>
      <dgm:spPr/>
      <dgm:t>
        <a:bodyPr/>
        <a:lstStyle/>
        <a:p>
          <a:endParaRPr lang="en-US"/>
        </a:p>
      </dgm:t>
    </dgm:pt>
    <dgm:pt modelId="{315757B4-2799-41A0-9019-A434A72FA1D5}">
      <dgm:prSet phldrT="[Text]"/>
      <dgm:spPr/>
      <dgm:t>
        <a:bodyPr/>
        <a:lstStyle/>
        <a:p>
          <a:r>
            <a:rPr lang="en-US" dirty="0"/>
            <a:t>Object is versioned; identity is not</a:t>
          </a:r>
        </a:p>
      </dgm:t>
    </dgm:pt>
    <dgm:pt modelId="{1FA96A60-B070-48C0-AF72-5457CA4BAEFD}" type="parTrans" cxnId="{A652401B-600A-4A9A-9359-BDC14DDA6B4B}">
      <dgm:prSet/>
      <dgm:spPr/>
      <dgm:t>
        <a:bodyPr/>
        <a:lstStyle/>
        <a:p>
          <a:endParaRPr lang="en-US"/>
        </a:p>
      </dgm:t>
    </dgm:pt>
    <dgm:pt modelId="{BF40AAC8-AFDD-465B-8C9F-2199D5C9C430}" type="sibTrans" cxnId="{A652401B-600A-4A9A-9359-BDC14DDA6B4B}">
      <dgm:prSet/>
      <dgm:spPr/>
      <dgm:t>
        <a:bodyPr/>
        <a:lstStyle/>
        <a:p>
          <a:endParaRPr lang="en-US"/>
        </a:p>
      </dgm:t>
    </dgm:pt>
    <dgm:pt modelId="{B7AEB30D-265B-4E2F-AA9E-118AAE2FA10C}">
      <dgm:prSet phldrT="[Text]"/>
      <dgm:spPr/>
      <dgm:t>
        <a:bodyPr/>
        <a:lstStyle/>
        <a:p>
          <a:r>
            <a:rPr lang="en-US" dirty="0"/>
            <a:t>Describes a physical object, or business activity</a:t>
          </a:r>
        </a:p>
      </dgm:t>
    </dgm:pt>
    <dgm:pt modelId="{FE0DB141-1A6B-4002-9B92-EF23212B2840}" type="parTrans" cxnId="{AEBE060B-80B7-4317-938B-3603726F2E17}">
      <dgm:prSet/>
      <dgm:spPr/>
      <dgm:t>
        <a:bodyPr/>
        <a:lstStyle/>
        <a:p>
          <a:endParaRPr lang="en-US"/>
        </a:p>
      </dgm:t>
    </dgm:pt>
    <dgm:pt modelId="{28170996-5F86-4F58-A8C8-254D8933D38C}" type="sibTrans" cxnId="{AEBE060B-80B7-4317-938B-3603726F2E17}">
      <dgm:prSet/>
      <dgm:spPr/>
      <dgm:t>
        <a:bodyPr/>
        <a:lstStyle/>
        <a:p>
          <a:endParaRPr lang="en-US"/>
        </a:p>
      </dgm:t>
    </dgm:pt>
    <dgm:pt modelId="{EACEF023-AC1C-4492-AB8E-DAF6155FBFFC}">
      <dgm:prSet phldrT="[Text]"/>
      <dgm:spPr/>
      <dgm:t>
        <a:bodyPr/>
        <a:lstStyle/>
        <a:p>
          <a:r>
            <a:rPr lang="en-US" dirty="0"/>
            <a:t>Catalog of objects grows and changes slowly</a:t>
          </a:r>
        </a:p>
      </dgm:t>
    </dgm:pt>
    <dgm:pt modelId="{C4E0A1A8-EC3A-45DB-89A7-B1F650BF592F}" type="parTrans" cxnId="{A37F1F24-9A73-4D82-9167-B08B03FB01EA}">
      <dgm:prSet/>
      <dgm:spPr/>
      <dgm:t>
        <a:bodyPr/>
        <a:lstStyle/>
        <a:p>
          <a:endParaRPr lang="en-US"/>
        </a:p>
      </dgm:t>
    </dgm:pt>
    <dgm:pt modelId="{7C662767-AE93-4187-97AF-800DD974EEF9}" type="sibTrans" cxnId="{A37F1F24-9A73-4D82-9167-B08B03FB01EA}">
      <dgm:prSet/>
      <dgm:spPr/>
      <dgm:t>
        <a:bodyPr/>
        <a:lstStyle/>
        <a:p>
          <a:endParaRPr lang="en-US"/>
        </a:p>
      </dgm:t>
    </dgm:pt>
    <dgm:pt modelId="{0370E889-E9A6-4904-8D29-6C0346569B5B}">
      <dgm:prSet phldrT="[Text]"/>
      <dgm:spPr/>
      <dgm:t>
        <a:bodyPr/>
        <a:lstStyle/>
        <a:p>
          <a:r>
            <a:rPr lang="en-US" dirty="0"/>
            <a:t>Or derivatives and interpretations of these outputs</a:t>
          </a:r>
        </a:p>
      </dgm:t>
    </dgm:pt>
    <dgm:pt modelId="{BFE98488-EA42-463D-8371-4E0DDB825028}" type="parTrans" cxnId="{2049D1F4-5316-413E-8EE6-3932BFE1454B}">
      <dgm:prSet/>
      <dgm:spPr/>
      <dgm:t>
        <a:bodyPr/>
        <a:lstStyle/>
        <a:p>
          <a:endParaRPr lang="en-US"/>
        </a:p>
      </dgm:t>
    </dgm:pt>
    <dgm:pt modelId="{BD217D4A-5FFA-4BB6-B87D-65F287228C28}" type="sibTrans" cxnId="{2049D1F4-5316-413E-8EE6-3932BFE1454B}">
      <dgm:prSet/>
      <dgm:spPr/>
      <dgm:t>
        <a:bodyPr/>
        <a:lstStyle/>
        <a:p>
          <a:endParaRPr lang="en-US"/>
        </a:p>
      </dgm:t>
    </dgm:pt>
    <dgm:pt modelId="{0A7C593A-DD1C-4120-9900-A0EDA2105B6B}">
      <dgm:prSet phldrT="[Text]"/>
      <dgm:spPr/>
      <dgm:t>
        <a:bodyPr/>
        <a:lstStyle/>
        <a:p>
          <a:r>
            <a:rPr lang="en-US" dirty="0"/>
            <a:t>Are immutable and typically not versioned</a:t>
          </a:r>
        </a:p>
      </dgm:t>
    </dgm:pt>
    <dgm:pt modelId="{2578F1A0-3309-4DA0-98BD-3F5BA7D2F9A0}" type="parTrans" cxnId="{08C3B6DC-4961-4D60-8F49-C7BEB99DE9AC}">
      <dgm:prSet/>
      <dgm:spPr/>
      <dgm:t>
        <a:bodyPr/>
        <a:lstStyle/>
        <a:p>
          <a:endParaRPr lang="en-US"/>
        </a:p>
      </dgm:t>
    </dgm:pt>
    <dgm:pt modelId="{4A699980-A137-4292-90E9-E45B8E45B905}" type="sibTrans" cxnId="{08C3B6DC-4961-4D60-8F49-C7BEB99DE9AC}">
      <dgm:prSet/>
      <dgm:spPr/>
      <dgm:t>
        <a:bodyPr/>
        <a:lstStyle/>
        <a:p>
          <a:endParaRPr lang="en-US"/>
        </a:p>
      </dgm:t>
    </dgm:pt>
    <dgm:pt modelId="{D9943640-8E97-44E6-85D0-0E000E879D23}">
      <dgm:prSet phldrT="[Text]"/>
      <dgm:spPr/>
      <dgm:t>
        <a:bodyPr/>
        <a:lstStyle/>
        <a:p>
          <a:r>
            <a:rPr lang="en-US" dirty="0"/>
            <a:t>There is no authoritative record, but preferred</a:t>
          </a:r>
        </a:p>
      </dgm:t>
    </dgm:pt>
    <dgm:pt modelId="{80012255-0B13-4F79-A129-1748E52810FB}" type="parTrans" cxnId="{1A71B755-08D3-434C-A4C9-C959C8B305CC}">
      <dgm:prSet/>
      <dgm:spPr/>
      <dgm:t>
        <a:bodyPr/>
        <a:lstStyle/>
        <a:p>
          <a:endParaRPr lang="en-US"/>
        </a:p>
      </dgm:t>
    </dgm:pt>
    <dgm:pt modelId="{392E227D-0E93-43D4-A626-163710A79B30}" type="sibTrans" cxnId="{1A71B755-08D3-434C-A4C9-C959C8B305CC}">
      <dgm:prSet/>
      <dgm:spPr/>
      <dgm:t>
        <a:bodyPr/>
        <a:lstStyle/>
        <a:p>
          <a:endParaRPr lang="en-US"/>
        </a:p>
      </dgm:t>
    </dgm:pt>
    <dgm:pt modelId="{4F338BFA-FFCD-4FF8-828C-B4457F6B7412}">
      <dgm:prSet phldrT="[Text]"/>
      <dgm:spPr/>
      <dgm:t>
        <a:bodyPr/>
        <a:lstStyle/>
        <a:p>
          <a:r>
            <a:rPr lang="en-US" dirty="0"/>
            <a:t>Have associated artefacts</a:t>
          </a:r>
        </a:p>
      </dgm:t>
    </dgm:pt>
    <dgm:pt modelId="{A54BBFFC-3C0C-432F-BF6C-B53D5BA37583}" type="parTrans" cxnId="{11EC3513-2848-467E-93B2-8E2E934D1ADE}">
      <dgm:prSet/>
      <dgm:spPr/>
      <dgm:t>
        <a:bodyPr/>
        <a:lstStyle/>
        <a:p>
          <a:endParaRPr lang="en-US"/>
        </a:p>
      </dgm:t>
    </dgm:pt>
    <dgm:pt modelId="{B7C66498-9E4C-4CD7-A5BC-AD823DD83179}" type="sibTrans" cxnId="{11EC3513-2848-467E-93B2-8E2E934D1ADE}">
      <dgm:prSet/>
      <dgm:spPr/>
      <dgm:t>
        <a:bodyPr/>
        <a:lstStyle/>
        <a:p>
          <a:endParaRPr lang="en-US"/>
        </a:p>
      </dgm:t>
    </dgm:pt>
    <dgm:pt modelId="{70DF2ECA-D69F-4948-B635-E5C753D60F6C}">
      <dgm:prSet phldrT="[Text]"/>
      <dgm:spPr/>
      <dgm:t>
        <a:bodyPr/>
        <a:lstStyle/>
        <a:p>
          <a:r>
            <a:rPr lang="en-US" dirty="0"/>
            <a:t>Maybe one of three governance levels:</a:t>
          </a:r>
        </a:p>
      </dgm:t>
    </dgm:pt>
    <dgm:pt modelId="{033F267E-D88A-49F5-AAEE-584B93D37DB6}" type="parTrans" cxnId="{0590EFC0-199E-4886-8FB4-3EDB98B45349}">
      <dgm:prSet/>
      <dgm:spPr/>
    </dgm:pt>
    <dgm:pt modelId="{5DEF5CAA-0578-4EB5-B962-5449DFFDDBBE}" type="sibTrans" cxnId="{0590EFC0-199E-4886-8FB4-3EDB98B45349}">
      <dgm:prSet/>
      <dgm:spPr/>
    </dgm:pt>
    <dgm:pt modelId="{F0DD0130-83A5-491C-B4D2-971D4B09CBB4}">
      <dgm:prSet phldrT="[Text]"/>
      <dgm:spPr/>
      <dgm:t>
        <a:bodyPr/>
        <a:lstStyle/>
        <a:p>
          <a:r>
            <a:rPr lang="en-US" dirty="0">
              <a:effectLst/>
              <a:latin typeface="Segoe UI" panose="020B0502040204020203" pitchFamily="34" charset="0"/>
            </a:rPr>
            <a:t>FIXED - may not edit or add values</a:t>
          </a:r>
          <a:endParaRPr lang="en-US" dirty="0"/>
        </a:p>
      </dgm:t>
    </dgm:pt>
    <dgm:pt modelId="{443FBDDB-08F8-4946-9737-86B7DA30D531}" type="parTrans" cxnId="{E368B041-822B-4BBB-8EB0-938F8FBC5723}">
      <dgm:prSet/>
      <dgm:spPr/>
    </dgm:pt>
    <dgm:pt modelId="{120A1FAA-081A-454A-8BF6-2534C809DF68}" type="sibTrans" cxnId="{E368B041-822B-4BBB-8EB0-938F8FBC5723}">
      <dgm:prSet/>
      <dgm:spPr/>
    </dgm:pt>
    <dgm:pt modelId="{AE24FF03-5B0E-43F3-B7CC-078183DD0930}">
      <dgm:prSet/>
      <dgm:spPr/>
      <dgm:t>
        <a:bodyPr/>
        <a:lstStyle/>
        <a:p>
          <a:r>
            <a:rPr lang="en-US" dirty="0">
              <a:effectLst/>
              <a:latin typeface="Segoe UI" panose="020B0502040204020203" pitchFamily="34" charset="0"/>
            </a:rPr>
            <a:t>OPEN - may add, but not edit existing values</a:t>
          </a:r>
          <a:endParaRPr lang="en-US" dirty="0">
            <a:effectLst/>
            <a:latin typeface="Arial" panose="020B0604020202020204" pitchFamily="34" charset="0"/>
          </a:endParaRPr>
        </a:p>
      </dgm:t>
    </dgm:pt>
    <dgm:pt modelId="{410509B8-6039-4FB1-B854-E53301AFB6AE}" type="parTrans" cxnId="{05DBD36F-92E9-436C-896A-339C1D61147D}">
      <dgm:prSet/>
      <dgm:spPr/>
      <dgm:t>
        <a:bodyPr/>
        <a:lstStyle/>
        <a:p>
          <a:endParaRPr lang="en-US"/>
        </a:p>
      </dgm:t>
    </dgm:pt>
    <dgm:pt modelId="{A4481F65-E42B-4A5B-AAF2-27F5C9047830}" type="sibTrans" cxnId="{05DBD36F-92E9-436C-896A-339C1D61147D}">
      <dgm:prSet/>
      <dgm:spPr/>
      <dgm:t>
        <a:bodyPr/>
        <a:lstStyle/>
        <a:p>
          <a:endParaRPr lang="en-US"/>
        </a:p>
      </dgm:t>
    </dgm:pt>
    <dgm:pt modelId="{7FDF4758-399F-4751-BAB7-DCD985378670}">
      <dgm:prSet/>
      <dgm:spPr/>
      <dgm:t>
        <a:bodyPr/>
        <a:lstStyle/>
        <a:p>
          <a:r>
            <a:rPr lang="en-US" dirty="0">
              <a:effectLst/>
              <a:latin typeface="Segoe UI" panose="020B0502040204020203" pitchFamily="34" charset="0"/>
            </a:rPr>
            <a:t>LOCAL - may add and/or edit any values</a:t>
          </a:r>
        </a:p>
      </dgm:t>
    </dgm:pt>
    <dgm:pt modelId="{630E5823-1359-4CF6-826C-E176A18FECCC}" type="parTrans" cxnId="{85E0A9BB-A034-4419-A49C-C8A9656D3836}">
      <dgm:prSet/>
      <dgm:spPr/>
      <dgm:t>
        <a:bodyPr/>
        <a:lstStyle/>
        <a:p>
          <a:endParaRPr lang="en-US"/>
        </a:p>
      </dgm:t>
    </dgm:pt>
    <dgm:pt modelId="{1D4DF043-4A8C-417E-A01A-9F3C97C71767}" type="sibTrans" cxnId="{85E0A9BB-A034-4419-A49C-C8A9656D3836}">
      <dgm:prSet/>
      <dgm:spPr/>
      <dgm:t>
        <a:bodyPr/>
        <a:lstStyle/>
        <a:p>
          <a:endParaRPr lang="en-US"/>
        </a:p>
      </dgm:t>
    </dgm:pt>
    <dgm:pt modelId="{B33B0DD3-47A0-45A5-9272-E84A4115F561}" type="pres">
      <dgm:prSet presAssocID="{367482FB-A388-49F8-B393-116D57428755}" presName="Name0" presStyleCnt="0">
        <dgm:presLayoutVars>
          <dgm:dir/>
          <dgm:animLvl val="lvl"/>
          <dgm:resizeHandles val="exact"/>
        </dgm:presLayoutVars>
      </dgm:prSet>
      <dgm:spPr/>
    </dgm:pt>
    <dgm:pt modelId="{99E4C442-75C4-49BA-BF5A-4ED821D2FC7B}" type="pres">
      <dgm:prSet presAssocID="{94BE402E-941A-4DA6-9398-DA2E542F0587}" presName="composite" presStyleCnt="0"/>
      <dgm:spPr/>
    </dgm:pt>
    <dgm:pt modelId="{3E3D274F-F3E6-4EAE-AD17-39AF4F70A53A}" type="pres">
      <dgm:prSet presAssocID="{94BE402E-941A-4DA6-9398-DA2E542F0587}" presName="parTx" presStyleLbl="alignNode1" presStyleIdx="0" presStyleCnt="3">
        <dgm:presLayoutVars>
          <dgm:chMax val="0"/>
          <dgm:chPref val="0"/>
          <dgm:bulletEnabled val="1"/>
        </dgm:presLayoutVars>
      </dgm:prSet>
      <dgm:spPr/>
    </dgm:pt>
    <dgm:pt modelId="{82FD06CC-E82A-451E-AE80-E512AC783B24}" type="pres">
      <dgm:prSet presAssocID="{94BE402E-941A-4DA6-9398-DA2E542F0587}" presName="desTx" presStyleLbl="alignAccFollowNode1" presStyleIdx="0" presStyleCnt="3">
        <dgm:presLayoutVars>
          <dgm:bulletEnabled val="1"/>
        </dgm:presLayoutVars>
      </dgm:prSet>
      <dgm:spPr/>
    </dgm:pt>
    <dgm:pt modelId="{2C80CEA6-A881-477B-8FD6-D4D842FC4603}" type="pres">
      <dgm:prSet presAssocID="{770849B5-E49A-45CD-B4A3-7C108AD25912}" presName="space" presStyleCnt="0"/>
      <dgm:spPr/>
    </dgm:pt>
    <dgm:pt modelId="{E6B2ED68-6BD5-4C8C-BF20-F0F645ED943F}" type="pres">
      <dgm:prSet presAssocID="{35C83E0A-5887-4F3A-BA55-4F77F34F6A0A}" presName="composite" presStyleCnt="0"/>
      <dgm:spPr/>
    </dgm:pt>
    <dgm:pt modelId="{C32E5DD4-65AE-4E76-B36A-3B763E09861C}" type="pres">
      <dgm:prSet presAssocID="{35C83E0A-5887-4F3A-BA55-4F77F34F6A0A}" presName="parTx" presStyleLbl="alignNode1" presStyleIdx="1" presStyleCnt="3">
        <dgm:presLayoutVars>
          <dgm:chMax val="0"/>
          <dgm:chPref val="0"/>
          <dgm:bulletEnabled val="1"/>
        </dgm:presLayoutVars>
      </dgm:prSet>
      <dgm:spPr/>
    </dgm:pt>
    <dgm:pt modelId="{9ED0DABF-0FE2-4296-A4AF-FA53475323CA}" type="pres">
      <dgm:prSet presAssocID="{35C83E0A-5887-4F3A-BA55-4F77F34F6A0A}" presName="desTx" presStyleLbl="alignAccFollowNode1" presStyleIdx="1" presStyleCnt="3">
        <dgm:presLayoutVars>
          <dgm:bulletEnabled val="1"/>
        </dgm:presLayoutVars>
      </dgm:prSet>
      <dgm:spPr/>
    </dgm:pt>
    <dgm:pt modelId="{E8A5B182-BF14-419F-80DB-3B2894AE0441}" type="pres">
      <dgm:prSet presAssocID="{D5AE4B67-56F5-4EB9-B4BF-373F2EAF89AD}" presName="space" presStyleCnt="0"/>
      <dgm:spPr/>
    </dgm:pt>
    <dgm:pt modelId="{D6C509C8-19AC-4E6C-BA83-CA439361121B}" type="pres">
      <dgm:prSet presAssocID="{C50568CE-DDF9-4B03-BDF8-0959D494BF58}" presName="composite" presStyleCnt="0"/>
      <dgm:spPr/>
    </dgm:pt>
    <dgm:pt modelId="{FC52DE8C-B88C-42A3-A85B-2EE509869321}" type="pres">
      <dgm:prSet presAssocID="{C50568CE-DDF9-4B03-BDF8-0959D494BF58}" presName="parTx" presStyleLbl="alignNode1" presStyleIdx="2" presStyleCnt="3">
        <dgm:presLayoutVars>
          <dgm:chMax val="0"/>
          <dgm:chPref val="0"/>
          <dgm:bulletEnabled val="1"/>
        </dgm:presLayoutVars>
      </dgm:prSet>
      <dgm:spPr/>
    </dgm:pt>
    <dgm:pt modelId="{15D26E84-9E0E-43D4-8ACA-D57E4A4D1153}" type="pres">
      <dgm:prSet presAssocID="{C50568CE-DDF9-4B03-BDF8-0959D494BF58}" presName="desTx" presStyleLbl="alignAccFollowNode1" presStyleIdx="2" presStyleCnt="3">
        <dgm:presLayoutVars>
          <dgm:bulletEnabled val="1"/>
        </dgm:presLayoutVars>
      </dgm:prSet>
      <dgm:spPr/>
    </dgm:pt>
  </dgm:ptLst>
  <dgm:cxnLst>
    <dgm:cxn modelId="{7C726F01-CFC3-4771-873E-E60A539DBD7E}" type="presOf" srcId="{4F338BFA-FFCD-4FF8-828C-B4457F6B7412}" destId="{9ED0DABF-0FE2-4296-A4AF-FA53475323CA}" srcOrd="0" destOrd="3" presId="urn:microsoft.com/office/officeart/2005/8/layout/hList1"/>
    <dgm:cxn modelId="{61425B02-A838-41B0-86D6-AAA09E29C4FD}" type="presOf" srcId="{B7AEB30D-265B-4E2F-AA9E-118AAE2FA10C}" destId="{82FD06CC-E82A-451E-AE80-E512AC783B24}" srcOrd="0" destOrd="0" presId="urn:microsoft.com/office/officeart/2005/8/layout/hList1"/>
    <dgm:cxn modelId="{E18D2C09-7D00-40DB-A836-F5A6998E7B78}" srcId="{35C83E0A-5887-4F3A-BA55-4F77F34F6A0A}" destId="{2EA1DF1F-23E3-47A0-9F63-93CED18F31E7}" srcOrd="1" destOrd="0" parTransId="{946FBD9E-6AE0-4909-B045-DA494E72309E}" sibTransId="{0F901F49-D4E6-4D44-BF03-A6577B37CEAC}"/>
    <dgm:cxn modelId="{AEBE060B-80B7-4317-938B-3603726F2E17}" srcId="{94BE402E-941A-4DA6-9398-DA2E542F0587}" destId="{B7AEB30D-265B-4E2F-AA9E-118AAE2FA10C}" srcOrd="0" destOrd="0" parTransId="{FE0DB141-1A6B-4002-9B92-EF23212B2840}" sibTransId="{28170996-5F86-4F58-A8C8-254D8933D38C}"/>
    <dgm:cxn modelId="{9834440C-3461-4D9B-94C6-565246DB7D56}" srcId="{367482FB-A388-49F8-B393-116D57428755}" destId="{C50568CE-DDF9-4B03-BDF8-0959D494BF58}" srcOrd="2" destOrd="0" parTransId="{E24AEC8B-F7E2-44B4-9567-95EBB623E893}" sibTransId="{87086240-75F2-4664-8367-D348CBBC42EB}"/>
    <dgm:cxn modelId="{11EC3513-2848-467E-93B2-8E2E934D1ADE}" srcId="{35C83E0A-5887-4F3A-BA55-4F77F34F6A0A}" destId="{4F338BFA-FFCD-4FF8-828C-B4457F6B7412}" srcOrd="3" destOrd="0" parTransId="{A54BBFFC-3C0C-432F-BF6C-B53D5BA37583}" sibTransId="{B7C66498-9E4C-4CD7-A5BC-AD823DD83179}"/>
    <dgm:cxn modelId="{74F3D518-9BF8-4E53-B61D-ADAE4F2B3012}" type="presOf" srcId="{EACEF023-AC1C-4492-AB8E-DAF6155FBFFC}" destId="{15D26E84-9E0E-43D4-8ACA-D57E4A4D1153}" srcOrd="0" destOrd="1" presId="urn:microsoft.com/office/officeart/2005/8/layout/hList1"/>
    <dgm:cxn modelId="{A652401B-600A-4A9A-9359-BDC14DDA6B4B}" srcId="{94BE402E-941A-4DA6-9398-DA2E542F0587}" destId="{315757B4-2799-41A0-9019-A434A72FA1D5}" srcOrd="3" destOrd="0" parTransId="{1FA96A60-B070-48C0-AF72-5457CA4BAEFD}" sibTransId="{BF40AAC8-AFDD-465B-8C9F-2199D5C9C430}"/>
    <dgm:cxn modelId="{E407141C-ACAD-480E-BFF9-57F76BB726F3}" type="presOf" srcId="{315757B4-2799-41A0-9019-A434A72FA1D5}" destId="{82FD06CC-E82A-451E-AE80-E512AC783B24}" srcOrd="0" destOrd="3" presId="urn:microsoft.com/office/officeart/2005/8/layout/hList1"/>
    <dgm:cxn modelId="{A37F1F24-9A73-4D82-9167-B08B03FB01EA}" srcId="{C50568CE-DDF9-4B03-BDF8-0959D494BF58}" destId="{EACEF023-AC1C-4492-AB8E-DAF6155FBFFC}" srcOrd="1" destOrd="0" parTransId="{C4E0A1A8-EC3A-45DB-89A7-B1F650BF592F}" sibTransId="{7C662767-AE93-4187-97AF-800DD974EEF9}"/>
    <dgm:cxn modelId="{6FC01B27-391A-4E37-94CF-C0B704E9FD86}" type="presOf" srcId="{70DF2ECA-D69F-4948-B635-E5C753D60F6C}" destId="{15D26E84-9E0E-43D4-8ACA-D57E4A4D1153}" srcOrd="0" destOrd="3" presId="urn:microsoft.com/office/officeart/2005/8/layout/hList1"/>
    <dgm:cxn modelId="{E4178427-8C9F-45AA-91F8-97812BA4C412}" type="presOf" srcId="{444CDCAC-3755-4335-96DC-9F11592097E8}" destId="{15D26E84-9E0E-43D4-8ACA-D57E4A4D1153}" srcOrd="0" destOrd="2" presId="urn:microsoft.com/office/officeart/2005/8/layout/hList1"/>
    <dgm:cxn modelId="{4C2EAF29-0CB7-47C0-AFCE-EC48BACF797D}" srcId="{35C83E0A-5887-4F3A-BA55-4F77F34F6A0A}" destId="{AD67855F-C203-48BF-B47A-3394140FCD7D}" srcOrd="0" destOrd="0" parTransId="{8F5830ED-3E5A-4588-86BF-436DE17A470E}" sibTransId="{E8D9974A-D25C-4520-A8B0-E961AE6F768B}"/>
    <dgm:cxn modelId="{FDC7D432-9C64-4708-B28F-7F78C22CD922}" type="presOf" srcId="{AE24FF03-5B0E-43F3-B7CC-078183DD0930}" destId="{15D26E84-9E0E-43D4-8ACA-D57E4A4D1153}" srcOrd="0" destOrd="5" presId="urn:microsoft.com/office/officeart/2005/8/layout/hList1"/>
    <dgm:cxn modelId="{8657153A-AD41-4882-B584-E9A871428932}" srcId="{C50568CE-DDF9-4B03-BDF8-0959D494BF58}" destId="{444CDCAC-3755-4335-96DC-9F11592097E8}" srcOrd="2" destOrd="0" parTransId="{3E6A44FD-DB43-4E6B-972B-DB472CE31CCA}" sibTransId="{1C5B330B-B939-4126-82B4-0ADD666DB710}"/>
    <dgm:cxn modelId="{E368B041-822B-4BBB-8EB0-938F8FBC5723}" srcId="{70DF2ECA-D69F-4948-B635-E5C753D60F6C}" destId="{F0DD0130-83A5-491C-B4D2-971D4B09CBB4}" srcOrd="0" destOrd="0" parTransId="{443FBDDB-08F8-4946-9737-86B7DA30D531}" sibTransId="{120A1FAA-081A-454A-8BF6-2534C809DF68}"/>
    <dgm:cxn modelId="{5386DF4E-BED2-4CFC-B915-C6C615073401}" srcId="{367482FB-A388-49F8-B393-116D57428755}" destId="{35C83E0A-5887-4F3A-BA55-4F77F34F6A0A}" srcOrd="1" destOrd="0" parTransId="{D3F1ED86-3BAB-4485-8A91-08D2899FD4FE}" sibTransId="{D5AE4B67-56F5-4EB9-B4BF-373F2EAF89AD}"/>
    <dgm:cxn modelId="{1A71B755-08D3-434C-A4C9-C959C8B305CC}" srcId="{35C83E0A-5887-4F3A-BA55-4F77F34F6A0A}" destId="{D9943640-8E97-44E6-85D0-0E000E879D23}" srcOrd="5" destOrd="0" parTransId="{80012255-0B13-4F79-A129-1748E52810FB}" sibTransId="{392E227D-0E93-43D4-A626-163710A79B30}"/>
    <dgm:cxn modelId="{3C7EDD5D-B141-4C26-8D06-163A94F09F34}" srcId="{367482FB-A388-49F8-B393-116D57428755}" destId="{94BE402E-941A-4DA6-9398-DA2E542F0587}" srcOrd="0" destOrd="0" parTransId="{B8C7D2C0-5765-460C-ADDC-A06B1815FC50}" sibTransId="{770849B5-E49A-45CD-B4A3-7C108AD25912}"/>
    <dgm:cxn modelId="{FD943768-F605-425D-8676-643E368009F6}" type="presOf" srcId="{367482FB-A388-49F8-B393-116D57428755}" destId="{B33B0DD3-47A0-45A5-9272-E84A4115F561}" srcOrd="0" destOrd="0" presId="urn:microsoft.com/office/officeart/2005/8/layout/hList1"/>
    <dgm:cxn modelId="{05DBD36F-92E9-436C-896A-339C1D61147D}" srcId="{70DF2ECA-D69F-4948-B635-E5C753D60F6C}" destId="{AE24FF03-5B0E-43F3-B7CC-078183DD0930}" srcOrd="1" destOrd="0" parTransId="{410509B8-6039-4FB1-B854-E53301AFB6AE}" sibTransId="{A4481F65-E42B-4A5B-AAF2-27F5C9047830}"/>
    <dgm:cxn modelId="{3F943770-EC98-4E59-A61C-BAFE613D5909}" type="presOf" srcId="{35C83E0A-5887-4F3A-BA55-4F77F34F6A0A}" destId="{C32E5DD4-65AE-4E76-B36A-3B763E09861C}" srcOrd="0" destOrd="0" presId="urn:microsoft.com/office/officeart/2005/8/layout/hList1"/>
    <dgm:cxn modelId="{F4452780-A6FE-4F66-B3D6-9720C270FA90}" type="presOf" srcId="{C50568CE-DDF9-4B03-BDF8-0959D494BF58}" destId="{FC52DE8C-B88C-42A3-A85B-2EE509869321}" srcOrd="0" destOrd="0" presId="urn:microsoft.com/office/officeart/2005/8/layout/hList1"/>
    <dgm:cxn modelId="{2D394781-CFD3-4264-9062-CD48BE04AF7B}" type="presOf" srcId="{D9943640-8E97-44E6-85D0-0E000E879D23}" destId="{9ED0DABF-0FE2-4296-A4AF-FA53475323CA}" srcOrd="0" destOrd="5" presId="urn:microsoft.com/office/officeart/2005/8/layout/hList1"/>
    <dgm:cxn modelId="{259E4A84-D84F-4A89-870B-87F7B7064EF6}" type="presOf" srcId="{AD67855F-C203-48BF-B47A-3394140FCD7D}" destId="{9ED0DABF-0FE2-4296-A4AF-FA53475323CA}" srcOrd="0" destOrd="0" presId="urn:microsoft.com/office/officeart/2005/8/layout/hList1"/>
    <dgm:cxn modelId="{137DA09B-75B3-4C5E-AC5E-8B6058B060E4}" type="presOf" srcId="{2EA1DF1F-23E3-47A0-9F63-93CED18F31E7}" destId="{9ED0DABF-0FE2-4296-A4AF-FA53475323CA}" srcOrd="0" destOrd="1" presId="urn:microsoft.com/office/officeart/2005/8/layout/hList1"/>
    <dgm:cxn modelId="{4F62989C-E9B4-45F9-9585-45FC0B6F2D87}" type="presOf" srcId="{F0DD0130-83A5-491C-B4D2-971D4B09CBB4}" destId="{15D26E84-9E0E-43D4-8ACA-D57E4A4D1153}" srcOrd="0" destOrd="4" presId="urn:microsoft.com/office/officeart/2005/8/layout/hList1"/>
    <dgm:cxn modelId="{675CFFA2-5A37-4514-AE44-B81D15E142BA}" type="presOf" srcId="{65E2C9BD-634B-4EFC-BFF7-320C84F3C2E7}" destId="{82FD06CC-E82A-451E-AE80-E512AC783B24}" srcOrd="0" destOrd="1" presId="urn:microsoft.com/office/officeart/2005/8/layout/hList1"/>
    <dgm:cxn modelId="{3CB013B9-1A59-4BA9-9DB7-800741358F76}" type="presOf" srcId="{0370E889-E9A6-4904-8D29-6C0346569B5B}" destId="{9ED0DABF-0FE2-4296-A4AF-FA53475323CA}" srcOrd="0" destOrd="2" presId="urn:microsoft.com/office/officeart/2005/8/layout/hList1"/>
    <dgm:cxn modelId="{85E0A9BB-A034-4419-A49C-C8A9656D3836}" srcId="{70DF2ECA-D69F-4948-B635-E5C753D60F6C}" destId="{7FDF4758-399F-4751-BAB7-DCD985378670}" srcOrd="2" destOrd="0" parTransId="{630E5823-1359-4CF6-826C-E176A18FECCC}" sibTransId="{1D4DF043-4A8C-417E-A01A-9F3C97C71767}"/>
    <dgm:cxn modelId="{0590EFC0-199E-4886-8FB4-3EDB98B45349}" srcId="{C50568CE-DDF9-4B03-BDF8-0959D494BF58}" destId="{70DF2ECA-D69F-4948-B635-E5C753D60F6C}" srcOrd="3" destOrd="0" parTransId="{033F267E-D88A-49F5-AAEE-584B93D37DB6}" sibTransId="{5DEF5CAA-0578-4EB5-B962-5449DFFDDBBE}"/>
    <dgm:cxn modelId="{6ED296C8-7F30-47ED-8D31-FF79BC9289E7}" type="presOf" srcId="{7FDF4758-399F-4751-BAB7-DCD985378670}" destId="{15D26E84-9E0E-43D4-8ACA-D57E4A4D1153}" srcOrd="0" destOrd="6" presId="urn:microsoft.com/office/officeart/2005/8/layout/hList1"/>
    <dgm:cxn modelId="{B826E8C8-264B-4E4D-B90A-58413AA65306}" srcId="{C50568CE-DDF9-4B03-BDF8-0959D494BF58}" destId="{941D47F7-6C42-47D6-A8BE-1E30E3BE909C}" srcOrd="0" destOrd="0" parTransId="{DBBA6316-F869-44D8-95DD-438DC9FBCDA3}" sibTransId="{6DE00D1E-2D1D-4CBA-9533-D4785BA5AA64}"/>
    <dgm:cxn modelId="{C7EF5BD1-C188-4E63-B5FB-B8281BDFC775}" type="presOf" srcId="{94BE402E-941A-4DA6-9398-DA2E542F0587}" destId="{3E3D274F-F3E6-4EAE-AD17-39AF4F70A53A}" srcOrd="0" destOrd="0" presId="urn:microsoft.com/office/officeart/2005/8/layout/hList1"/>
    <dgm:cxn modelId="{4640C0D5-2D95-4F86-8007-9FD5B5995A85}" srcId="{94BE402E-941A-4DA6-9398-DA2E542F0587}" destId="{65E2C9BD-634B-4EFC-BFF7-320C84F3C2E7}" srcOrd="1" destOrd="0" parTransId="{21B65590-C55E-44B1-8F6B-0E456CEDF3D7}" sibTransId="{95F1F0EE-0F92-472C-B92D-2DB32B2CBED4}"/>
    <dgm:cxn modelId="{B5302BD7-E97E-4B30-B5DC-9999538609B0}" type="presOf" srcId="{941D47F7-6C42-47D6-A8BE-1E30E3BE909C}" destId="{15D26E84-9E0E-43D4-8ACA-D57E4A4D1153}" srcOrd="0" destOrd="0" presId="urn:microsoft.com/office/officeart/2005/8/layout/hList1"/>
    <dgm:cxn modelId="{08C3B6DC-4961-4D60-8F49-C7BEB99DE9AC}" srcId="{35C83E0A-5887-4F3A-BA55-4F77F34F6A0A}" destId="{0A7C593A-DD1C-4120-9900-A0EDA2105B6B}" srcOrd="4" destOrd="0" parTransId="{2578F1A0-3309-4DA0-98BD-3F5BA7D2F9A0}" sibTransId="{4A699980-A137-4292-90E9-E45B8E45B905}"/>
    <dgm:cxn modelId="{79A727E0-46DB-4F06-A5A9-E410904F6C30}" type="presOf" srcId="{F6D8ED2F-6170-4693-BD4E-D042EFE1E2EA}" destId="{82FD06CC-E82A-451E-AE80-E512AC783B24}" srcOrd="0" destOrd="2" presId="urn:microsoft.com/office/officeart/2005/8/layout/hList1"/>
    <dgm:cxn modelId="{07DF4AE4-5B77-464C-B125-B9144BE917B4}" type="presOf" srcId="{0A7C593A-DD1C-4120-9900-A0EDA2105B6B}" destId="{9ED0DABF-0FE2-4296-A4AF-FA53475323CA}" srcOrd="0" destOrd="4" presId="urn:microsoft.com/office/officeart/2005/8/layout/hList1"/>
    <dgm:cxn modelId="{2049D1F4-5316-413E-8EE6-3932BFE1454B}" srcId="{35C83E0A-5887-4F3A-BA55-4F77F34F6A0A}" destId="{0370E889-E9A6-4904-8D29-6C0346569B5B}" srcOrd="2" destOrd="0" parTransId="{BFE98488-EA42-463D-8371-4E0DDB825028}" sibTransId="{BD217D4A-5FFA-4BB6-B87D-65F287228C28}"/>
    <dgm:cxn modelId="{890E57F5-CCE0-4E15-A744-D970C95490E1}" srcId="{94BE402E-941A-4DA6-9398-DA2E542F0587}" destId="{F6D8ED2F-6170-4693-BD4E-D042EFE1E2EA}" srcOrd="2" destOrd="0" parTransId="{C05750DC-02B8-42F1-9403-D88DF780ECD4}" sibTransId="{F9992374-C856-4BC9-AEAA-CFBF14F95859}"/>
    <dgm:cxn modelId="{C40FCDC5-D5AD-4790-85DB-6F753C8E3368}" type="presParOf" srcId="{B33B0DD3-47A0-45A5-9272-E84A4115F561}" destId="{99E4C442-75C4-49BA-BF5A-4ED821D2FC7B}" srcOrd="0" destOrd="0" presId="urn:microsoft.com/office/officeart/2005/8/layout/hList1"/>
    <dgm:cxn modelId="{F9622D5E-5E8D-469A-8B7F-8952579AD744}" type="presParOf" srcId="{99E4C442-75C4-49BA-BF5A-4ED821D2FC7B}" destId="{3E3D274F-F3E6-4EAE-AD17-39AF4F70A53A}" srcOrd="0" destOrd="0" presId="urn:microsoft.com/office/officeart/2005/8/layout/hList1"/>
    <dgm:cxn modelId="{BE347380-3F17-4185-9342-03E1FD425578}" type="presParOf" srcId="{99E4C442-75C4-49BA-BF5A-4ED821D2FC7B}" destId="{82FD06CC-E82A-451E-AE80-E512AC783B24}" srcOrd="1" destOrd="0" presId="urn:microsoft.com/office/officeart/2005/8/layout/hList1"/>
    <dgm:cxn modelId="{8A8F5190-1507-4496-AA1F-4924545EF384}" type="presParOf" srcId="{B33B0DD3-47A0-45A5-9272-E84A4115F561}" destId="{2C80CEA6-A881-477B-8FD6-D4D842FC4603}" srcOrd="1" destOrd="0" presId="urn:microsoft.com/office/officeart/2005/8/layout/hList1"/>
    <dgm:cxn modelId="{17A077BC-B0C4-43C4-8D3C-B388A0FBF0C1}" type="presParOf" srcId="{B33B0DD3-47A0-45A5-9272-E84A4115F561}" destId="{E6B2ED68-6BD5-4C8C-BF20-F0F645ED943F}" srcOrd="2" destOrd="0" presId="urn:microsoft.com/office/officeart/2005/8/layout/hList1"/>
    <dgm:cxn modelId="{D7702A62-1959-42E7-BE0D-2025BDA94900}" type="presParOf" srcId="{E6B2ED68-6BD5-4C8C-BF20-F0F645ED943F}" destId="{C32E5DD4-65AE-4E76-B36A-3B763E09861C}" srcOrd="0" destOrd="0" presId="urn:microsoft.com/office/officeart/2005/8/layout/hList1"/>
    <dgm:cxn modelId="{86A4BC39-3975-4A80-8B7D-3D43E6CAC5CA}" type="presParOf" srcId="{E6B2ED68-6BD5-4C8C-BF20-F0F645ED943F}" destId="{9ED0DABF-0FE2-4296-A4AF-FA53475323CA}" srcOrd="1" destOrd="0" presId="urn:microsoft.com/office/officeart/2005/8/layout/hList1"/>
    <dgm:cxn modelId="{EA16A566-3E8A-4484-8956-839BF005232A}" type="presParOf" srcId="{B33B0DD3-47A0-45A5-9272-E84A4115F561}" destId="{E8A5B182-BF14-419F-80DB-3B2894AE0441}" srcOrd="3" destOrd="0" presId="urn:microsoft.com/office/officeart/2005/8/layout/hList1"/>
    <dgm:cxn modelId="{299AC690-9CE0-474D-B200-5B267CA9E6DD}" type="presParOf" srcId="{B33B0DD3-47A0-45A5-9272-E84A4115F561}" destId="{D6C509C8-19AC-4E6C-BA83-CA439361121B}" srcOrd="4" destOrd="0" presId="urn:microsoft.com/office/officeart/2005/8/layout/hList1"/>
    <dgm:cxn modelId="{BCB76821-8A0D-4333-ABBE-64529FAF0B0E}" type="presParOf" srcId="{D6C509C8-19AC-4E6C-BA83-CA439361121B}" destId="{FC52DE8C-B88C-42A3-A85B-2EE509869321}" srcOrd="0" destOrd="0" presId="urn:microsoft.com/office/officeart/2005/8/layout/hList1"/>
    <dgm:cxn modelId="{B1339F8F-B5D1-46A4-ABB8-42D1BB3F22A2}" type="presParOf" srcId="{D6C509C8-19AC-4E6C-BA83-CA439361121B}" destId="{15D26E84-9E0E-43D4-8ACA-D57E4A4D115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7482FB-A388-49F8-B393-116D5742875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4BE402E-941A-4DA6-9398-DA2E542F0587}">
      <dgm:prSet phldrT="[Text]"/>
      <dgm:spPr/>
      <dgm:t>
        <a:bodyPr/>
        <a:lstStyle/>
        <a:p>
          <a:r>
            <a:rPr lang="en-US" dirty="0"/>
            <a:t>Work Product</a:t>
          </a:r>
        </a:p>
      </dgm:t>
    </dgm:pt>
    <dgm:pt modelId="{B8C7D2C0-5765-460C-ADDC-A06B1815FC50}" type="parTrans" cxnId="{3C7EDD5D-B141-4C26-8D06-163A94F09F34}">
      <dgm:prSet/>
      <dgm:spPr/>
      <dgm:t>
        <a:bodyPr/>
        <a:lstStyle/>
        <a:p>
          <a:endParaRPr lang="en-US"/>
        </a:p>
      </dgm:t>
    </dgm:pt>
    <dgm:pt modelId="{770849B5-E49A-45CD-B4A3-7C108AD25912}" type="sibTrans" cxnId="{3C7EDD5D-B141-4C26-8D06-163A94F09F34}">
      <dgm:prSet/>
      <dgm:spPr/>
      <dgm:t>
        <a:bodyPr/>
        <a:lstStyle/>
        <a:p>
          <a:endParaRPr lang="en-US"/>
        </a:p>
      </dgm:t>
    </dgm:pt>
    <dgm:pt modelId="{65F6E937-B862-4985-85D9-DF286BF330C0}">
      <dgm:prSet phldrT="[Text]"/>
      <dgm:spPr/>
      <dgm:t>
        <a:bodyPr/>
        <a:lstStyle/>
        <a:p>
          <a:r>
            <a:rPr lang="en-US" dirty="0"/>
            <a:t>Dataset</a:t>
          </a:r>
        </a:p>
      </dgm:t>
    </dgm:pt>
    <dgm:pt modelId="{EDCD05B8-8E1B-4346-851D-BE21509A4011}" type="parTrans" cxnId="{988AC0D3-E4EC-4ED2-8CAB-EE693446827E}">
      <dgm:prSet/>
      <dgm:spPr/>
      <dgm:t>
        <a:bodyPr/>
        <a:lstStyle/>
        <a:p>
          <a:endParaRPr lang="en-US"/>
        </a:p>
      </dgm:t>
    </dgm:pt>
    <dgm:pt modelId="{CD920113-8D4B-4A7C-8747-53AAE89A621D}" type="sibTrans" cxnId="{988AC0D3-E4EC-4ED2-8CAB-EE693446827E}">
      <dgm:prSet/>
      <dgm:spPr/>
      <dgm:t>
        <a:bodyPr/>
        <a:lstStyle/>
        <a:p>
          <a:endParaRPr lang="en-US"/>
        </a:p>
      </dgm:t>
    </dgm:pt>
    <dgm:pt modelId="{83338DA9-5787-4031-867E-A6ED4D89F5E7}">
      <dgm:prSet phldrT="[Text]"/>
      <dgm:spPr/>
      <dgm:t>
        <a:bodyPr/>
        <a:lstStyle/>
        <a:p>
          <a:r>
            <a:rPr lang="en-US" dirty="0"/>
            <a:t>A set of work product components for ingestion</a:t>
          </a:r>
        </a:p>
      </dgm:t>
    </dgm:pt>
    <dgm:pt modelId="{F6CF52EB-98F7-48A5-96D8-B9FDBF565978}" type="parTrans" cxnId="{DC5D835F-383C-4960-82D4-D66C08D14A3F}">
      <dgm:prSet/>
      <dgm:spPr/>
      <dgm:t>
        <a:bodyPr/>
        <a:lstStyle/>
        <a:p>
          <a:endParaRPr lang="en-US"/>
        </a:p>
      </dgm:t>
    </dgm:pt>
    <dgm:pt modelId="{E1AB59B0-4BF0-4394-9CD2-AB6704BFE029}" type="sibTrans" cxnId="{DC5D835F-383C-4960-82D4-D66C08D14A3F}">
      <dgm:prSet/>
      <dgm:spPr/>
      <dgm:t>
        <a:bodyPr/>
        <a:lstStyle/>
        <a:p>
          <a:endParaRPr lang="en-US"/>
        </a:p>
      </dgm:t>
    </dgm:pt>
    <dgm:pt modelId="{A02D7E24-2EE3-4245-B43F-08413EAD4EA8}">
      <dgm:prSet phldrT="[Text]"/>
      <dgm:spPr/>
      <dgm:t>
        <a:bodyPr/>
        <a:lstStyle/>
        <a:p>
          <a:r>
            <a:rPr lang="en-US" dirty="0"/>
            <a:t>May comprise multiple different entity types</a:t>
          </a:r>
        </a:p>
      </dgm:t>
    </dgm:pt>
    <dgm:pt modelId="{A250BFAA-18EE-4193-BC6B-C111ABCB6AEF}" type="parTrans" cxnId="{A3B39862-DAAD-458A-85AC-D0F4FCBFE2D4}">
      <dgm:prSet/>
      <dgm:spPr/>
      <dgm:t>
        <a:bodyPr/>
        <a:lstStyle/>
        <a:p>
          <a:endParaRPr lang="en-US"/>
        </a:p>
      </dgm:t>
    </dgm:pt>
    <dgm:pt modelId="{96CE43F6-4A74-40D9-8658-67A1D442ED4F}" type="sibTrans" cxnId="{A3B39862-DAAD-458A-85AC-D0F4FCBFE2D4}">
      <dgm:prSet/>
      <dgm:spPr/>
      <dgm:t>
        <a:bodyPr/>
        <a:lstStyle/>
        <a:p>
          <a:endParaRPr lang="en-US"/>
        </a:p>
      </dgm:t>
    </dgm:pt>
    <dgm:pt modelId="{FF6613FF-D148-40C3-B20A-67E90E0F0DF6}">
      <dgm:prSet phldrT="[Text]"/>
      <dgm:spPr/>
      <dgm:t>
        <a:bodyPr/>
        <a:lstStyle/>
        <a:p>
          <a:r>
            <a:rPr lang="en-US" dirty="0"/>
            <a:t>The “shipping label”</a:t>
          </a:r>
        </a:p>
      </dgm:t>
    </dgm:pt>
    <dgm:pt modelId="{DF4AD9E1-437A-478C-8D06-287F8EDF7CCE}" type="parTrans" cxnId="{79DDFA8C-7572-4C37-B904-674B57C31019}">
      <dgm:prSet/>
      <dgm:spPr/>
      <dgm:t>
        <a:bodyPr/>
        <a:lstStyle/>
        <a:p>
          <a:endParaRPr lang="en-US"/>
        </a:p>
      </dgm:t>
    </dgm:pt>
    <dgm:pt modelId="{08D1CF33-88E7-4B57-A50C-265849262E33}" type="sibTrans" cxnId="{79DDFA8C-7572-4C37-B904-674B57C31019}">
      <dgm:prSet/>
      <dgm:spPr/>
      <dgm:t>
        <a:bodyPr/>
        <a:lstStyle/>
        <a:p>
          <a:endParaRPr lang="en-US"/>
        </a:p>
      </dgm:t>
    </dgm:pt>
    <dgm:pt modelId="{1BD87BEF-EBDC-4B1F-B1F8-139720DFAAC8}">
      <dgm:prSet phldrT="[Text]"/>
      <dgm:spPr/>
      <dgm:t>
        <a:bodyPr/>
        <a:lstStyle/>
        <a:p>
          <a:r>
            <a:rPr lang="en-US" dirty="0"/>
            <a:t>Used for audit purposes</a:t>
          </a:r>
        </a:p>
      </dgm:t>
    </dgm:pt>
    <dgm:pt modelId="{953F857D-F63A-4B0C-931D-CEC799A92418}" type="parTrans" cxnId="{88A32AAC-E199-4524-8525-8AD346EC5018}">
      <dgm:prSet/>
      <dgm:spPr/>
      <dgm:t>
        <a:bodyPr/>
        <a:lstStyle/>
        <a:p>
          <a:endParaRPr lang="en-US"/>
        </a:p>
      </dgm:t>
    </dgm:pt>
    <dgm:pt modelId="{0630597E-B96D-4191-82C0-256D2C591CC6}" type="sibTrans" cxnId="{88A32AAC-E199-4524-8525-8AD346EC5018}">
      <dgm:prSet/>
      <dgm:spPr/>
      <dgm:t>
        <a:bodyPr/>
        <a:lstStyle/>
        <a:p>
          <a:endParaRPr lang="en-US"/>
        </a:p>
      </dgm:t>
    </dgm:pt>
    <dgm:pt modelId="{D6E6E032-C5AC-41D6-B6FC-7F31989FC0CA}">
      <dgm:prSet phldrT="[Text]"/>
      <dgm:spPr/>
      <dgm:t>
        <a:bodyPr/>
        <a:lstStyle/>
        <a:p>
          <a:r>
            <a:rPr lang="en-US" dirty="0"/>
            <a:t>There is only one entity type</a:t>
          </a:r>
        </a:p>
      </dgm:t>
    </dgm:pt>
    <dgm:pt modelId="{0D8C81E8-0650-4F71-950C-66445F984EAB}" type="parTrans" cxnId="{511CBCE7-BA53-429D-A271-E51BCDE5A468}">
      <dgm:prSet/>
      <dgm:spPr/>
      <dgm:t>
        <a:bodyPr/>
        <a:lstStyle/>
        <a:p>
          <a:endParaRPr lang="en-US"/>
        </a:p>
      </dgm:t>
    </dgm:pt>
    <dgm:pt modelId="{A05DBAF9-49BD-443B-B7A6-3DA5C0241FFE}" type="sibTrans" cxnId="{511CBCE7-BA53-429D-A271-E51BCDE5A468}">
      <dgm:prSet/>
      <dgm:spPr/>
      <dgm:t>
        <a:bodyPr/>
        <a:lstStyle/>
        <a:p>
          <a:endParaRPr lang="en-US"/>
        </a:p>
      </dgm:t>
    </dgm:pt>
    <dgm:pt modelId="{FB3748F3-BAF8-4318-AB34-2FC6DD3711BA}">
      <dgm:prSet phldrT="[Text]"/>
      <dgm:spPr/>
      <dgm:t>
        <a:bodyPr/>
        <a:lstStyle/>
        <a:p>
          <a:r>
            <a:rPr lang="en-US" dirty="0"/>
            <a:t>Metadata about the location of the data described by a work product component</a:t>
          </a:r>
        </a:p>
      </dgm:t>
    </dgm:pt>
    <dgm:pt modelId="{BC7674BE-345E-4278-9228-0A8325B81E4A}" type="parTrans" cxnId="{3CB05C0F-A6CE-4FBA-9645-8331D287D1A3}">
      <dgm:prSet/>
      <dgm:spPr/>
      <dgm:t>
        <a:bodyPr/>
        <a:lstStyle/>
        <a:p>
          <a:endParaRPr lang="en-US"/>
        </a:p>
      </dgm:t>
    </dgm:pt>
    <dgm:pt modelId="{8DE0C2BF-1043-49AC-87C3-EA019F16B2F1}" type="sibTrans" cxnId="{3CB05C0F-A6CE-4FBA-9645-8331D287D1A3}">
      <dgm:prSet/>
      <dgm:spPr/>
      <dgm:t>
        <a:bodyPr/>
        <a:lstStyle/>
        <a:p>
          <a:endParaRPr lang="en-US"/>
        </a:p>
      </dgm:t>
    </dgm:pt>
    <dgm:pt modelId="{08314082-0B33-4B0A-BBAF-A956716C1649}">
      <dgm:prSet phldrT="[Text]"/>
      <dgm:spPr/>
      <dgm:t>
        <a:bodyPr/>
        <a:lstStyle/>
        <a:p>
          <a:r>
            <a:rPr lang="en-US" dirty="0"/>
            <a:t>Could be a binary file, or location in a physical data store</a:t>
          </a:r>
        </a:p>
      </dgm:t>
    </dgm:pt>
    <dgm:pt modelId="{07BCDA96-BC02-467B-AA09-68CB74E60FEA}" type="parTrans" cxnId="{3409D49C-FF75-4F1D-B6A1-CB63B1B74827}">
      <dgm:prSet/>
      <dgm:spPr/>
      <dgm:t>
        <a:bodyPr/>
        <a:lstStyle/>
        <a:p>
          <a:endParaRPr lang="en-US"/>
        </a:p>
      </dgm:t>
    </dgm:pt>
    <dgm:pt modelId="{D21E9F2E-E39E-456B-BAE6-54D25A576A46}" type="sibTrans" cxnId="{3409D49C-FF75-4F1D-B6A1-CB63B1B74827}">
      <dgm:prSet/>
      <dgm:spPr/>
      <dgm:t>
        <a:bodyPr/>
        <a:lstStyle/>
        <a:p>
          <a:endParaRPr lang="en-US"/>
        </a:p>
      </dgm:t>
    </dgm:pt>
    <dgm:pt modelId="{1B5DABD7-01CF-4263-82C2-1496FCE1B4DA}">
      <dgm:prSet phldrT="[Text]"/>
      <dgm:spPr/>
      <dgm:t>
        <a:bodyPr/>
        <a:lstStyle/>
        <a:p>
          <a:r>
            <a:rPr lang="en-US" dirty="0"/>
            <a:t>Current data set manifestations are File and File Collections</a:t>
          </a:r>
        </a:p>
      </dgm:t>
    </dgm:pt>
    <dgm:pt modelId="{990FE4D3-782C-4424-9376-722EA93E174C}" type="parTrans" cxnId="{6AA76BA4-D44C-425A-A0AB-831EC24E2C70}">
      <dgm:prSet/>
      <dgm:spPr/>
      <dgm:t>
        <a:bodyPr/>
        <a:lstStyle/>
        <a:p>
          <a:endParaRPr lang="en-US"/>
        </a:p>
      </dgm:t>
    </dgm:pt>
    <dgm:pt modelId="{82558E3D-FFD1-4CF4-9F7E-036FAA9AD750}" type="sibTrans" cxnId="{6AA76BA4-D44C-425A-A0AB-831EC24E2C70}">
      <dgm:prSet/>
      <dgm:spPr/>
      <dgm:t>
        <a:bodyPr/>
        <a:lstStyle/>
        <a:p>
          <a:endParaRPr lang="en-US"/>
        </a:p>
      </dgm:t>
    </dgm:pt>
    <dgm:pt modelId="{46B65281-9235-411D-8A79-17F05B8DD0F4}">
      <dgm:prSet phldrT="[Text]"/>
      <dgm:spPr/>
      <dgm:t>
        <a:bodyPr/>
        <a:lstStyle/>
        <a:p>
          <a:r>
            <a:rPr lang="en-US" dirty="0"/>
            <a:t>Specializations of each exist</a:t>
          </a:r>
        </a:p>
      </dgm:t>
    </dgm:pt>
    <dgm:pt modelId="{DFFA15D7-BCDE-4EB8-A8B0-5FCD97FC601C}" type="parTrans" cxnId="{9F5BE317-D658-46CE-A327-549FF434287C}">
      <dgm:prSet/>
      <dgm:spPr/>
      <dgm:t>
        <a:bodyPr/>
        <a:lstStyle/>
        <a:p>
          <a:endParaRPr lang="en-US"/>
        </a:p>
      </dgm:t>
    </dgm:pt>
    <dgm:pt modelId="{63FA173D-A6B0-49CA-AFAD-9FD9F1796087}" type="sibTrans" cxnId="{9F5BE317-D658-46CE-A327-549FF434287C}">
      <dgm:prSet/>
      <dgm:spPr/>
      <dgm:t>
        <a:bodyPr/>
        <a:lstStyle/>
        <a:p>
          <a:endParaRPr lang="en-US"/>
        </a:p>
      </dgm:t>
    </dgm:pt>
    <dgm:pt modelId="{B33B0DD3-47A0-45A5-9272-E84A4115F561}" type="pres">
      <dgm:prSet presAssocID="{367482FB-A388-49F8-B393-116D57428755}" presName="Name0" presStyleCnt="0">
        <dgm:presLayoutVars>
          <dgm:dir/>
          <dgm:animLvl val="lvl"/>
          <dgm:resizeHandles val="exact"/>
        </dgm:presLayoutVars>
      </dgm:prSet>
      <dgm:spPr/>
    </dgm:pt>
    <dgm:pt modelId="{99E4C442-75C4-49BA-BF5A-4ED821D2FC7B}" type="pres">
      <dgm:prSet presAssocID="{94BE402E-941A-4DA6-9398-DA2E542F0587}" presName="composite" presStyleCnt="0"/>
      <dgm:spPr/>
    </dgm:pt>
    <dgm:pt modelId="{3E3D274F-F3E6-4EAE-AD17-39AF4F70A53A}" type="pres">
      <dgm:prSet presAssocID="{94BE402E-941A-4DA6-9398-DA2E542F0587}" presName="parTx" presStyleLbl="alignNode1" presStyleIdx="0" presStyleCnt="2">
        <dgm:presLayoutVars>
          <dgm:chMax val="0"/>
          <dgm:chPref val="0"/>
          <dgm:bulletEnabled val="1"/>
        </dgm:presLayoutVars>
      </dgm:prSet>
      <dgm:spPr/>
    </dgm:pt>
    <dgm:pt modelId="{82FD06CC-E82A-451E-AE80-E512AC783B24}" type="pres">
      <dgm:prSet presAssocID="{94BE402E-941A-4DA6-9398-DA2E542F0587}" presName="desTx" presStyleLbl="alignAccFollowNode1" presStyleIdx="0" presStyleCnt="2">
        <dgm:presLayoutVars>
          <dgm:bulletEnabled val="1"/>
        </dgm:presLayoutVars>
      </dgm:prSet>
      <dgm:spPr/>
    </dgm:pt>
    <dgm:pt modelId="{EBBA5679-CBA0-430B-9BDF-0B1F4D827CD2}" type="pres">
      <dgm:prSet presAssocID="{770849B5-E49A-45CD-B4A3-7C108AD25912}" presName="space" presStyleCnt="0"/>
      <dgm:spPr/>
    </dgm:pt>
    <dgm:pt modelId="{FF151107-9DF6-4C7F-A48D-2A05B8234466}" type="pres">
      <dgm:prSet presAssocID="{65F6E937-B862-4985-85D9-DF286BF330C0}" presName="composite" presStyleCnt="0"/>
      <dgm:spPr/>
    </dgm:pt>
    <dgm:pt modelId="{AF2065EC-BD44-410E-9D56-6BEC3E16C616}" type="pres">
      <dgm:prSet presAssocID="{65F6E937-B862-4985-85D9-DF286BF330C0}" presName="parTx" presStyleLbl="alignNode1" presStyleIdx="1" presStyleCnt="2">
        <dgm:presLayoutVars>
          <dgm:chMax val="0"/>
          <dgm:chPref val="0"/>
          <dgm:bulletEnabled val="1"/>
        </dgm:presLayoutVars>
      </dgm:prSet>
      <dgm:spPr/>
    </dgm:pt>
    <dgm:pt modelId="{E87D3C83-1F60-4EB4-AE6F-4230A3C44655}" type="pres">
      <dgm:prSet presAssocID="{65F6E937-B862-4985-85D9-DF286BF330C0}" presName="desTx" presStyleLbl="alignAccFollowNode1" presStyleIdx="1" presStyleCnt="2">
        <dgm:presLayoutVars>
          <dgm:bulletEnabled val="1"/>
        </dgm:presLayoutVars>
      </dgm:prSet>
      <dgm:spPr/>
    </dgm:pt>
  </dgm:ptLst>
  <dgm:cxnLst>
    <dgm:cxn modelId="{C4D0CB07-310E-405F-8CCC-F4621B9FB5E8}" type="presOf" srcId="{65F6E937-B862-4985-85D9-DF286BF330C0}" destId="{AF2065EC-BD44-410E-9D56-6BEC3E16C616}" srcOrd="0" destOrd="0" presId="urn:microsoft.com/office/officeart/2005/8/layout/hList1"/>
    <dgm:cxn modelId="{3CB05C0F-A6CE-4FBA-9645-8331D287D1A3}" srcId="{65F6E937-B862-4985-85D9-DF286BF330C0}" destId="{FB3748F3-BAF8-4318-AB34-2FC6DD3711BA}" srcOrd="0" destOrd="0" parTransId="{BC7674BE-345E-4278-9228-0A8325B81E4A}" sibTransId="{8DE0C2BF-1043-49AC-87C3-EA019F16B2F1}"/>
    <dgm:cxn modelId="{8BCA830F-D364-4495-87C8-AB3D3C2024D2}" type="presOf" srcId="{FB3748F3-BAF8-4318-AB34-2FC6DD3711BA}" destId="{E87D3C83-1F60-4EB4-AE6F-4230A3C44655}" srcOrd="0" destOrd="0" presId="urn:microsoft.com/office/officeart/2005/8/layout/hList1"/>
    <dgm:cxn modelId="{FF47BE17-2BB3-4D85-A144-EA57928A500C}" type="presOf" srcId="{A02D7E24-2EE3-4245-B43F-08413EAD4EA8}" destId="{82FD06CC-E82A-451E-AE80-E512AC783B24}" srcOrd="0" destOrd="1" presId="urn:microsoft.com/office/officeart/2005/8/layout/hList1"/>
    <dgm:cxn modelId="{9F5BE317-D658-46CE-A327-549FF434287C}" srcId="{65F6E937-B862-4985-85D9-DF286BF330C0}" destId="{46B65281-9235-411D-8A79-17F05B8DD0F4}" srcOrd="3" destOrd="0" parTransId="{DFFA15D7-BCDE-4EB8-A8B0-5FCD97FC601C}" sibTransId="{63FA173D-A6B0-49CA-AFAD-9FD9F1796087}"/>
    <dgm:cxn modelId="{6492EF33-6C67-4820-8693-09385BA3FE21}" type="presOf" srcId="{FF6613FF-D148-40C3-B20A-67E90E0F0DF6}" destId="{82FD06CC-E82A-451E-AE80-E512AC783B24}" srcOrd="0" destOrd="2" presId="urn:microsoft.com/office/officeart/2005/8/layout/hList1"/>
    <dgm:cxn modelId="{9A3AD44C-79A4-4A34-92E5-8010E81B809A}" type="presOf" srcId="{83338DA9-5787-4031-867E-A6ED4D89F5E7}" destId="{82FD06CC-E82A-451E-AE80-E512AC783B24}" srcOrd="0" destOrd="0" presId="urn:microsoft.com/office/officeart/2005/8/layout/hList1"/>
    <dgm:cxn modelId="{3C7EDD5D-B141-4C26-8D06-163A94F09F34}" srcId="{367482FB-A388-49F8-B393-116D57428755}" destId="{94BE402E-941A-4DA6-9398-DA2E542F0587}" srcOrd="0" destOrd="0" parTransId="{B8C7D2C0-5765-460C-ADDC-A06B1815FC50}" sibTransId="{770849B5-E49A-45CD-B4A3-7C108AD25912}"/>
    <dgm:cxn modelId="{DC5D835F-383C-4960-82D4-D66C08D14A3F}" srcId="{94BE402E-941A-4DA6-9398-DA2E542F0587}" destId="{83338DA9-5787-4031-867E-A6ED4D89F5E7}" srcOrd="0" destOrd="0" parTransId="{F6CF52EB-98F7-48A5-96D8-B9FDBF565978}" sibTransId="{E1AB59B0-4BF0-4394-9CD2-AB6704BFE029}"/>
    <dgm:cxn modelId="{A3B39862-DAAD-458A-85AC-D0F4FCBFE2D4}" srcId="{94BE402E-941A-4DA6-9398-DA2E542F0587}" destId="{A02D7E24-2EE3-4245-B43F-08413EAD4EA8}" srcOrd="1" destOrd="0" parTransId="{A250BFAA-18EE-4193-BC6B-C111ABCB6AEF}" sibTransId="{96CE43F6-4A74-40D9-8658-67A1D442ED4F}"/>
    <dgm:cxn modelId="{FD943768-F605-425D-8676-643E368009F6}" type="presOf" srcId="{367482FB-A388-49F8-B393-116D57428755}" destId="{B33B0DD3-47A0-45A5-9272-E84A4115F561}" srcOrd="0" destOrd="0" presId="urn:microsoft.com/office/officeart/2005/8/layout/hList1"/>
    <dgm:cxn modelId="{79DDFA8C-7572-4C37-B904-674B57C31019}" srcId="{94BE402E-941A-4DA6-9398-DA2E542F0587}" destId="{FF6613FF-D148-40C3-B20A-67E90E0F0DF6}" srcOrd="2" destOrd="0" parTransId="{DF4AD9E1-437A-478C-8D06-287F8EDF7CCE}" sibTransId="{08D1CF33-88E7-4B57-A50C-265849262E33}"/>
    <dgm:cxn modelId="{3409D49C-FF75-4F1D-B6A1-CB63B1B74827}" srcId="{65F6E937-B862-4985-85D9-DF286BF330C0}" destId="{08314082-0B33-4B0A-BBAF-A956716C1649}" srcOrd="1" destOrd="0" parTransId="{07BCDA96-BC02-467B-AA09-68CB74E60FEA}" sibTransId="{D21E9F2E-E39E-456B-BAE6-54D25A576A46}"/>
    <dgm:cxn modelId="{6AA76BA4-D44C-425A-A0AB-831EC24E2C70}" srcId="{65F6E937-B862-4985-85D9-DF286BF330C0}" destId="{1B5DABD7-01CF-4263-82C2-1496FCE1B4DA}" srcOrd="2" destOrd="0" parTransId="{990FE4D3-782C-4424-9376-722EA93E174C}" sibTransId="{82558E3D-FFD1-4CF4-9F7E-036FAA9AD750}"/>
    <dgm:cxn modelId="{88A32AAC-E199-4524-8525-8AD346EC5018}" srcId="{94BE402E-941A-4DA6-9398-DA2E542F0587}" destId="{1BD87BEF-EBDC-4B1F-B1F8-139720DFAAC8}" srcOrd="3" destOrd="0" parTransId="{953F857D-F63A-4B0C-931D-CEC799A92418}" sibTransId="{0630597E-B96D-4191-82C0-256D2C591CC6}"/>
    <dgm:cxn modelId="{6126F0BE-FB70-48CE-B611-D9E838C21009}" type="presOf" srcId="{1BD87BEF-EBDC-4B1F-B1F8-139720DFAAC8}" destId="{82FD06CC-E82A-451E-AE80-E512AC783B24}" srcOrd="0" destOrd="3" presId="urn:microsoft.com/office/officeart/2005/8/layout/hList1"/>
    <dgm:cxn modelId="{C7EF5BD1-C188-4E63-B5FB-B8281BDFC775}" type="presOf" srcId="{94BE402E-941A-4DA6-9398-DA2E542F0587}" destId="{3E3D274F-F3E6-4EAE-AD17-39AF4F70A53A}" srcOrd="0" destOrd="0" presId="urn:microsoft.com/office/officeart/2005/8/layout/hList1"/>
    <dgm:cxn modelId="{988AC0D3-E4EC-4ED2-8CAB-EE693446827E}" srcId="{367482FB-A388-49F8-B393-116D57428755}" destId="{65F6E937-B862-4985-85D9-DF286BF330C0}" srcOrd="1" destOrd="0" parTransId="{EDCD05B8-8E1B-4346-851D-BE21509A4011}" sibTransId="{CD920113-8D4B-4A7C-8747-53AAE89A621D}"/>
    <dgm:cxn modelId="{795AECDB-965B-4AAA-94F9-19C2168B4FB7}" type="presOf" srcId="{46B65281-9235-411D-8A79-17F05B8DD0F4}" destId="{E87D3C83-1F60-4EB4-AE6F-4230A3C44655}" srcOrd="0" destOrd="3" presId="urn:microsoft.com/office/officeart/2005/8/layout/hList1"/>
    <dgm:cxn modelId="{D5660EDE-2A4A-48FC-A433-5B2C466F27BC}" type="presOf" srcId="{D6E6E032-C5AC-41D6-B6FC-7F31989FC0CA}" destId="{82FD06CC-E82A-451E-AE80-E512AC783B24}" srcOrd="0" destOrd="4" presId="urn:microsoft.com/office/officeart/2005/8/layout/hList1"/>
    <dgm:cxn modelId="{511CBCE7-BA53-429D-A271-E51BCDE5A468}" srcId="{94BE402E-941A-4DA6-9398-DA2E542F0587}" destId="{D6E6E032-C5AC-41D6-B6FC-7F31989FC0CA}" srcOrd="4" destOrd="0" parTransId="{0D8C81E8-0650-4F71-950C-66445F984EAB}" sibTransId="{A05DBAF9-49BD-443B-B7A6-3DA5C0241FFE}"/>
    <dgm:cxn modelId="{66C35AED-FCB4-4D0D-A65D-5A2B8FDD35C8}" type="presOf" srcId="{08314082-0B33-4B0A-BBAF-A956716C1649}" destId="{E87D3C83-1F60-4EB4-AE6F-4230A3C44655}" srcOrd="0" destOrd="1" presId="urn:microsoft.com/office/officeart/2005/8/layout/hList1"/>
    <dgm:cxn modelId="{889BC2F4-B04D-4605-AA85-84B9133378A4}" type="presOf" srcId="{1B5DABD7-01CF-4263-82C2-1496FCE1B4DA}" destId="{E87D3C83-1F60-4EB4-AE6F-4230A3C44655}" srcOrd="0" destOrd="2" presId="urn:microsoft.com/office/officeart/2005/8/layout/hList1"/>
    <dgm:cxn modelId="{C40FCDC5-D5AD-4790-85DB-6F753C8E3368}" type="presParOf" srcId="{B33B0DD3-47A0-45A5-9272-E84A4115F561}" destId="{99E4C442-75C4-49BA-BF5A-4ED821D2FC7B}" srcOrd="0" destOrd="0" presId="urn:microsoft.com/office/officeart/2005/8/layout/hList1"/>
    <dgm:cxn modelId="{F9622D5E-5E8D-469A-8B7F-8952579AD744}" type="presParOf" srcId="{99E4C442-75C4-49BA-BF5A-4ED821D2FC7B}" destId="{3E3D274F-F3E6-4EAE-AD17-39AF4F70A53A}" srcOrd="0" destOrd="0" presId="urn:microsoft.com/office/officeart/2005/8/layout/hList1"/>
    <dgm:cxn modelId="{BE347380-3F17-4185-9342-03E1FD425578}" type="presParOf" srcId="{99E4C442-75C4-49BA-BF5A-4ED821D2FC7B}" destId="{82FD06CC-E82A-451E-AE80-E512AC783B24}" srcOrd="1" destOrd="0" presId="urn:microsoft.com/office/officeart/2005/8/layout/hList1"/>
    <dgm:cxn modelId="{64262F06-DD26-4039-9DB2-EC9AA43C8D37}" type="presParOf" srcId="{B33B0DD3-47A0-45A5-9272-E84A4115F561}" destId="{EBBA5679-CBA0-430B-9BDF-0B1F4D827CD2}" srcOrd="1" destOrd="0" presId="urn:microsoft.com/office/officeart/2005/8/layout/hList1"/>
    <dgm:cxn modelId="{87C054B3-3B84-425C-9406-CC8EC40CAE61}" type="presParOf" srcId="{B33B0DD3-47A0-45A5-9272-E84A4115F561}" destId="{FF151107-9DF6-4C7F-A48D-2A05B8234466}" srcOrd="2" destOrd="0" presId="urn:microsoft.com/office/officeart/2005/8/layout/hList1"/>
    <dgm:cxn modelId="{973B2900-98A4-42D2-BAD0-3954AE76320B}" type="presParOf" srcId="{FF151107-9DF6-4C7F-A48D-2A05B8234466}" destId="{AF2065EC-BD44-410E-9D56-6BEC3E16C616}" srcOrd="0" destOrd="0" presId="urn:microsoft.com/office/officeart/2005/8/layout/hList1"/>
    <dgm:cxn modelId="{578873B5-8499-443A-AA91-107BFDA39BBD}" type="presParOf" srcId="{FF151107-9DF6-4C7F-A48D-2A05B8234466}" destId="{E87D3C83-1F60-4EB4-AE6F-4230A3C4465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AEFA9D-FD9E-4426-B9DF-AFD6609E966A}" type="doc">
      <dgm:prSet loTypeId="urn:microsoft.com/office/officeart/2005/8/layout/venn1" loCatId="relationship" qsTypeId="urn:microsoft.com/office/officeart/2005/8/quickstyle/simple1" qsCatId="simple" csTypeId="urn:microsoft.com/office/officeart/2005/8/colors/accent1_2" csCatId="accent1" phldr="1"/>
      <dgm:spPr/>
    </dgm:pt>
    <dgm:pt modelId="{15AF5D1B-0680-4DE5-975B-2A0AF23CFCEF}">
      <dgm:prSet phldrT="[Text]" custT="1"/>
      <dgm:spPr>
        <a:solidFill>
          <a:schemeClr val="tx1">
            <a:alpha val="50000"/>
          </a:schemeClr>
        </a:solidFill>
      </dgm:spPr>
      <dgm:t>
        <a:bodyPr/>
        <a:lstStyle/>
        <a:p>
          <a:r>
            <a:rPr lang="en-GB" sz="1200" noProof="0" dirty="0"/>
            <a:t>OSDU Community</a:t>
          </a:r>
        </a:p>
      </dgm:t>
    </dgm:pt>
    <dgm:pt modelId="{0465F9F4-2163-4CD8-88D4-CF30EB9959D9}" type="parTrans" cxnId="{D7128440-E005-4780-A9B0-0F4EFA10D03C}">
      <dgm:prSet/>
      <dgm:spPr/>
      <dgm:t>
        <a:bodyPr/>
        <a:lstStyle/>
        <a:p>
          <a:endParaRPr lang="en-GB"/>
        </a:p>
      </dgm:t>
    </dgm:pt>
    <dgm:pt modelId="{DDEF9E18-42AF-4FBE-A54A-7CB04572BF1B}" type="sibTrans" cxnId="{D7128440-E005-4780-A9B0-0F4EFA10D03C}">
      <dgm:prSet/>
      <dgm:spPr/>
      <dgm:t>
        <a:bodyPr/>
        <a:lstStyle/>
        <a:p>
          <a:endParaRPr lang="en-GB"/>
        </a:p>
      </dgm:t>
    </dgm:pt>
    <dgm:pt modelId="{21DC4DD5-0C80-4446-90F4-F74608F3AC75}">
      <dgm:prSet phldrT="[Text]" custT="1"/>
      <dgm:spPr>
        <a:solidFill>
          <a:schemeClr val="accent5">
            <a:lumMod val="90000"/>
            <a:alpha val="68000"/>
          </a:schemeClr>
        </a:solidFill>
      </dgm:spPr>
      <dgm:t>
        <a:bodyPr/>
        <a:lstStyle/>
        <a:p>
          <a:r>
            <a:rPr lang="en-GB" sz="1200" noProof="0"/>
            <a:t>Vendors</a:t>
          </a:r>
        </a:p>
      </dgm:t>
    </dgm:pt>
    <dgm:pt modelId="{ADCCC975-F14C-4807-AE10-75CAF0395D89}" type="parTrans" cxnId="{1735C4B1-4340-4210-B7EE-5F33F6004DEA}">
      <dgm:prSet/>
      <dgm:spPr/>
      <dgm:t>
        <a:bodyPr/>
        <a:lstStyle/>
        <a:p>
          <a:endParaRPr lang="en-GB"/>
        </a:p>
      </dgm:t>
    </dgm:pt>
    <dgm:pt modelId="{7A3ECB16-FB03-47C9-8190-455FE39F2E0B}" type="sibTrans" cxnId="{1735C4B1-4340-4210-B7EE-5F33F6004DEA}">
      <dgm:prSet/>
      <dgm:spPr/>
      <dgm:t>
        <a:bodyPr/>
        <a:lstStyle/>
        <a:p>
          <a:endParaRPr lang="en-GB"/>
        </a:p>
      </dgm:t>
    </dgm:pt>
    <dgm:pt modelId="{82FB6489-59CF-4FE9-9926-15DD4EC12FE0}">
      <dgm:prSet phldrT="[Text]" custT="1"/>
      <dgm:spPr>
        <a:solidFill>
          <a:schemeClr val="accent2">
            <a:alpha val="50000"/>
          </a:schemeClr>
        </a:solidFill>
      </dgm:spPr>
      <dgm:t>
        <a:bodyPr/>
        <a:lstStyle/>
        <a:p>
          <a:r>
            <a:rPr lang="en-GB" sz="1200" noProof="0"/>
            <a:t>Equinor</a:t>
          </a:r>
        </a:p>
      </dgm:t>
    </dgm:pt>
    <dgm:pt modelId="{34E9C8B1-555F-49CC-850E-8FE037EEA681}" type="parTrans" cxnId="{ACEC46BB-4462-4EA5-8D7C-93C0DB1B9E23}">
      <dgm:prSet/>
      <dgm:spPr/>
      <dgm:t>
        <a:bodyPr/>
        <a:lstStyle/>
        <a:p>
          <a:endParaRPr lang="en-GB"/>
        </a:p>
      </dgm:t>
    </dgm:pt>
    <dgm:pt modelId="{112884E1-7787-4272-8756-C0D0BAFC3CC7}" type="sibTrans" cxnId="{ACEC46BB-4462-4EA5-8D7C-93C0DB1B9E23}">
      <dgm:prSet/>
      <dgm:spPr/>
      <dgm:t>
        <a:bodyPr/>
        <a:lstStyle/>
        <a:p>
          <a:endParaRPr lang="en-GB"/>
        </a:p>
      </dgm:t>
    </dgm:pt>
    <dgm:pt modelId="{B4E24E0B-8C76-4B92-8962-04CA194F6BBB}" type="pres">
      <dgm:prSet presAssocID="{6EAEFA9D-FD9E-4426-B9DF-AFD6609E966A}" presName="compositeShape" presStyleCnt="0">
        <dgm:presLayoutVars>
          <dgm:chMax val="7"/>
          <dgm:dir/>
          <dgm:resizeHandles val="exact"/>
        </dgm:presLayoutVars>
      </dgm:prSet>
      <dgm:spPr/>
    </dgm:pt>
    <dgm:pt modelId="{79B83BDB-8551-40D4-801C-77FECD8782DF}" type="pres">
      <dgm:prSet presAssocID="{15AF5D1B-0680-4DE5-975B-2A0AF23CFCEF}" presName="circ1" presStyleLbl="vennNode1" presStyleIdx="0" presStyleCnt="3" custLinFactNeighborX="-1911" custLinFactNeighborY="-546"/>
      <dgm:spPr/>
    </dgm:pt>
    <dgm:pt modelId="{3A84D343-53B3-4C3B-90F5-A635290E3120}" type="pres">
      <dgm:prSet presAssocID="{15AF5D1B-0680-4DE5-975B-2A0AF23CFCEF}" presName="circ1Tx" presStyleLbl="revTx" presStyleIdx="0" presStyleCnt="0">
        <dgm:presLayoutVars>
          <dgm:chMax val="0"/>
          <dgm:chPref val="0"/>
          <dgm:bulletEnabled val="1"/>
        </dgm:presLayoutVars>
      </dgm:prSet>
      <dgm:spPr/>
    </dgm:pt>
    <dgm:pt modelId="{229DA2C2-19EC-491B-91C1-233B91948D34}" type="pres">
      <dgm:prSet presAssocID="{21DC4DD5-0C80-4446-90F4-F74608F3AC75}" presName="circ2" presStyleLbl="vennNode1" presStyleIdx="1" presStyleCnt="3"/>
      <dgm:spPr/>
    </dgm:pt>
    <dgm:pt modelId="{8CC6184B-C0B9-4845-BBF4-E71768984E27}" type="pres">
      <dgm:prSet presAssocID="{21DC4DD5-0C80-4446-90F4-F74608F3AC75}" presName="circ2Tx" presStyleLbl="revTx" presStyleIdx="0" presStyleCnt="0">
        <dgm:presLayoutVars>
          <dgm:chMax val="0"/>
          <dgm:chPref val="0"/>
          <dgm:bulletEnabled val="1"/>
        </dgm:presLayoutVars>
      </dgm:prSet>
      <dgm:spPr/>
    </dgm:pt>
    <dgm:pt modelId="{7F575241-F1B3-458F-A41F-A0B9D4BC5F16}" type="pres">
      <dgm:prSet presAssocID="{82FB6489-59CF-4FE9-9926-15DD4EC12FE0}" presName="circ3" presStyleLbl="vennNode1" presStyleIdx="2" presStyleCnt="3"/>
      <dgm:spPr/>
    </dgm:pt>
    <dgm:pt modelId="{F52BF53E-8169-4B24-9076-13E98AC6D731}" type="pres">
      <dgm:prSet presAssocID="{82FB6489-59CF-4FE9-9926-15DD4EC12FE0}" presName="circ3Tx" presStyleLbl="revTx" presStyleIdx="0" presStyleCnt="0">
        <dgm:presLayoutVars>
          <dgm:chMax val="0"/>
          <dgm:chPref val="0"/>
          <dgm:bulletEnabled val="1"/>
        </dgm:presLayoutVars>
      </dgm:prSet>
      <dgm:spPr/>
    </dgm:pt>
  </dgm:ptLst>
  <dgm:cxnLst>
    <dgm:cxn modelId="{BE515E0C-2033-47E8-A2F6-8472EC8F225F}" type="presOf" srcId="{15AF5D1B-0680-4DE5-975B-2A0AF23CFCEF}" destId="{3A84D343-53B3-4C3B-90F5-A635290E3120}" srcOrd="1" destOrd="0" presId="urn:microsoft.com/office/officeart/2005/8/layout/venn1"/>
    <dgm:cxn modelId="{3912E80E-9521-483A-8485-E4CC4D1BBCF4}" type="presOf" srcId="{21DC4DD5-0C80-4446-90F4-F74608F3AC75}" destId="{8CC6184B-C0B9-4845-BBF4-E71768984E27}" srcOrd="1" destOrd="0" presId="urn:microsoft.com/office/officeart/2005/8/layout/venn1"/>
    <dgm:cxn modelId="{D7128440-E005-4780-A9B0-0F4EFA10D03C}" srcId="{6EAEFA9D-FD9E-4426-B9DF-AFD6609E966A}" destId="{15AF5D1B-0680-4DE5-975B-2A0AF23CFCEF}" srcOrd="0" destOrd="0" parTransId="{0465F9F4-2163-4CD8-88D4-CF30EB9959D9}" sibTransId="{DDEF9E18-42AF-4FBE-A54A-7CB04572BF1B}"/>
    <dgm:cxn modelId="{1A299488-8458-4197-BB10-423C7AC389CC}" type="presOf" srcId="{15AF5D1B-0680-4DE5-975B-2A0AF23CFCEF}" destId="{79B83BDB-8551-40D4-801C-77FECD8782DF}" srcOrd="0" destOrd="0" presId="urn:microsoft.com/office/officeart/2005/8/layout/venn1"/>
    <dgm:cxn modelId="{89C01095-8523-4221-9A60-FC32F9536FA9}" type="presOf" srcId="{6EAEFA9D-FD9E-4426-B9DF-AFD6609E966A}" destId="{B4E24E0B-8C76-4B92-8962-04CA194F6BBB}" srcOrd="0" destOrd="0" presId="urn:microsoft.com/office/officeart/2005/8/layout/venn1"/>
    <dgm:cxn modelId="{E6EF249F-B1EF-421A-9DCE-307A8478F23B}" type="presOf" srcId="{82FB6489-59CF-4FE9-9926-15DD4EC12FE0}" destId="{F52BF53E-8169-4B24-9076-13E98AC6D731}" srcOrd="1" destOrd="0" presId="urn:microsoft.com/office/officeart/2005/8/layout/venn1"/>
    <dgm:cxn modelId="{1735C4B1-4340-4210-B7EE-5F33F6004DEA}" srcId="{6EAEFA9D-FD9E-4426-B9DF-AFD6609E966A}" destId="{21DC4DD5-0C80-4446-90F4-F74608F3AC75}" srcOrd="1" destOrd="0" parTransId="{ADCCC975-F14C-4807-AE10-75CAF0395D89}" sibTransId="{7A3ECB16-FB03-47C9-8190-455FE39F2E0B}"/>
    <dgm:cxn modelId="{ACEC46BB-4462-4EA5-8D7C-93C0DB1B9E23}" srcId="{6EAEFA9D-FD9E-4426-B9DF-AFD6609E966A}" destId="{82FB6489-59CF-4FE9-9926-15DD4EC12FE0}" srcOrd="2" destOrd="0" parTransId="{34E9C8B1-555F-49CC-850E-8FE037EEA681}" sibTransId="{112884E1-7787-4272-8756-C0D0BAFC3CC7}"/>
    <dgm:cxn modelId="{5F2280C5-FEA8-45BF-8234-30FF95698128}" type="presOf" srcId="{82FB6489-59CF-4FE9-9926-15DD4EC12FE0}" destId="{7F575241-F1B3-458F-A41F-A0B9D4BC5F16}" srcOrd="0" destOrd="0" presId="urn:microsoft.com/office/officeart/2005/8/layout/venn1"/>
    <dgm:cxn modelId="{76FE9CF4-1F9F-4A92-BC00-560652CBA302}" type="presOf" srcId="{21DC4DD5-0C80-4446-90F4-F74608F3AC75}" destId="{229DA2C2-19EC-491B-91C1-233B91948D34}" srcOrd="0" destOrd="0" presId="urn:microsoft.com/office/officeart/2005/8/layout/venn1"/>
    <dgm:cxn modelId="{957FF862-CF48-492E-ACEC-385D09B4B75E}" type="presParOf" srcId="{B4E24E0B-8C76-4B92-8962-04CA194F6BBB}" destId="{79B83BDB-8551-40D4-801C-77FECD8782DF}" srcOrd="0" destOrd="0" presId="urn:microsoft.com/office/officeart/2005/8/layout/venn1"/>
    <dgm:cxn modelId="{325AFDFE-8F5C-4687-A7BA-ED937DB7C159}" type="presParOf" srcId="{B4E24E0B-8C76-4B92-8962-04CA194F6BBB}" destId="{3A84D343-53B3-4C3B-90F5-A635290E3120}" srcOrd="1" destOrd="0" presId="urn:microsoft.com/office/officeart/2005/8/layout/venn1"/>
    <dgm:cxn modelId="{6AE522D8-174A-4199-A2E5-C79C69B47A1D}" type="presParOf" srcId="{B4E24E0B-8C76-4B92-8962-04CA194F6BBB}" destId="{229DA2C2-19EC-491B-91C1-233B91948D34}" srcOrd="2" destOrd="0" presId="urn:microsoft.com/office/officeart/2005/8/layout/venn1"/>
    <dgm:cxn modelId="{B4D26737-9670-4D0F-8C18-C1CAA3E1895E}" type="presParOf" srcId="{B4E24E0B-8C76-4B92-8962-04CA194F6BBB}" destId="{8CC6184B-C0B9-4845-BBF4-E71768984E27}" srcOrd="3" destOrd="0" presId="urn:microsoft.com/office/officeart/2005/8/layout/venn1"/>
    <dgm:cxn modelId="{C40B0780-E3CC-4640-A716-AE3896784254}" type="presParOf" srcId="{B4E24E0B-8C76-4B92-8962-04CA194F6BBB}" destId="{7F575241-F1B3-458F-A41F-A0B9D4BC5F16}" srcOrd="4" destOrd="0" presId="urn:microsoft.com/office/officeart/2005/8/layout/venn1"/>
    <dgm:cxn modelId="{AE19A8A7-797F-428C-9A71-3494EE89BCA6}" type="presParOf" srcId="{B4E24E0B-8C76-4B92-8962-04CA194F6BBB}" destId="{F52BF53E-8169-4B24-9076-13E98AC6D73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DB207D-E435-2D41-ADCF-261219EE61E8}" type="doc">
      <dgm:prSet loTypeId="urn:microsoft.com/office/officeart/2005/8/layout/arrow2" loCatId="" qsTypeId="urn:microsoft.com/office/officeart/2005/8/quickstyle/simple1" qsCatId="simple" csTypeId="urn:microsoft.com/office/officeart/2005/8/colors/accent1_2" csCatId="accent1" phldr="1"/>
      <dgm:spPr/>
      <dgm:t>
        <a:bodyPr/>
        <a:lstStyle/>
        <a:p>
          <a:endParaRPr lang="en-GB"/>
        </a:p>
      </dgm:t>
    </dgm:pt>
    <dgm:pt modelId="{689DC5DD-E523-2148-A1AD-F170A9E937D5}">
      <dgm:prSet/>
      <dgm:spPr/>
      <dgm:t>
        <a:bodyPr/>
        <a:lstStyle/>
        <a:p>
          <a:endParaRPr lang="en-GB"/>
        </a:p>
      </dgm:t>
    </dgm:pt>
    <dgm:pt modelId="{E03B3F26-63C3-B049-8841-437F52ED8A0E}" type="parTrans" cxnId="{73D8C847-C405-1D4D-AEED-274CD1F63321}">
      <dgm:prSet/>
      <dgm:spPr/>
      <dgm:t>
        <a:bodyPr/>
        <a:lstStyle/>
        <a:p>
          <a:endParaRPr lang="en-GB"/>
        </a:p>
      </dgm:t>
    </dgm:pt>
    <dgm:pt modelId="{925E1EC2-8A8D-F149-9FA4-024FC69ADBE6}" type="sibTrans" cxnId="{73D8C847-C405-1D4D-AEED-274CD1F63321}">
      <dgm:prSet/>
      <dgm:spPr/>
      <dgm:t>
        <a:bodyPr/>
        <a:lstStyle/>
        <a:p>
          <a:endParaRPr lang="en-GB"/>
        </a:p>
      </dgm:t>
    </dgm:pt>
    <dgm:pt modelId="{5465CF17-B874-7C48-8CCD-7A1CDCE0E295}">
      <dgm:prSet/>
      <dgm:spPr/>
      <dgm:t>
        <a:bodyPr/>
        <a:lstStyle/>
        <a:p>
          <a:endParaRPr lang="en-GB"/>
        </a:p>
      </dgm:t>
    </dgm:pt>
    <dgm:pt modelId="{FDD8F0CE-EB91-EE4F-8D24-B11B00A448A0}" type="parTrans" cxnId="{B3F637B1-66A8-DB4C-A7BD-22301DD532A0}">
      <dgm:prSet/>
      <dgm:spPr/>
      <dgm:t>
        <a:bodyPr/>
        <a:lstStyle/>
        <a:p>
          <a:endParaRPr lang="en-GB"/>
        </a:p>
      </dgm:t>
    </dgm:pt>
    <dgm:pt modelId="{CDF41D9F-2560-B144-A761-D10C44067FED}" type="sibTrans" cxnId="{B3F637B1-66A8-DB4C-A7BD-22301DD532A0}">
      <dgm:prSet/>
      <dgm:spPr/>
      <dgm:t>
        <a:bodyPr/>
        <a:lstStyle/>
        <a:p>
          <a:endParaRPr lang="en-GB"/>
        </a:p>
      </dgm:t>
    </dgm:pt>
    <dgm:pt modelId="{B9286933-E494-4A43-97DD-7EC944D41CA1}">
      <dgm:prSet/>
      <dgm:spPr/>
      <dgm:t>
        <a:bodyPr/>
        <a:lstStyle/>
        <a:p>
          <a:endParaRPr lang="en-GB"/>
        </a:p>
      </dgm:t>
    </dgm:pt>
    <dgm:pt modelId="{630DB3B5-5122-504A-8075-4A75698E47ED}" type="parTrans" cxnId="{CFF92BEE-A95A-6C49-AE1B-EE5A5DCB8DC8}">
      <dgm:prSet/>
      <dgm:spPr/>
      <dgm:t>
        <a:bodyPr/>
        <a:lstStyle/>
        <a:p>
          <a:endParaRPr lang="en-GB"/>
        </a:p>
      </dgm:t>
    </dgm:pt>
    <dgm:pt modelId="{53507274-17CC-F847-A088-BA7A581B8F11}" type="sibTrans" cxnId="{CFF92BEE-A95A-6C49-AE1B-EE5A5DCB8DC8}">
      <dgm:prSet/>
      <dgm:spPr/>
      <dgm:t>
        <a:bodyPr/>
        <a:lstStyle/>
        <a:p>
          <a:endParaRPr lang="en-GB"/>
        </a:p>
      </dgm:t>
    </dgm:pt>
    <dgm:pt modelId="{B22DF2D5-827B-BF46-BA87-5D807C537BBF}">
      <dgm:prSet/>
      <dgm:spPr/>
      <dgm:t>
        <a:bodyPr/>
        <a:lstStyle/>
        <a:p>
          <a:endParaRPr lang="en-GB"/>
        </a:p>
      </dgm:t>
    </dgm:pt>
    <dgm:pt modelId="{F49A6882-3F59-DA45-BDC9-27E473AA820C}" type="parTrans" cxnId="{131C4722-84BC-D34B-92B6-7B04D53129D0}">
      <dgm:prSet/>
      <dgm:spPr/>
      <dgm:t>
        <a:bodyPr/>
        <a:lstStyle/>
        <a:p>
          <a:endParaRPr lang="en-GB"/>
        </a:p>
      </dgm:t>
    </dgm:pt>
    <dgm:pt modelId="{B2A01AAB-E448-1A49-8393-C3FC38764C3E}" type="sibTrans" cxnId="{131C4722-84BC-D34B-92B6-7B04D53129D0}">
      <dgm:prSet/>
      <dgm:spPr/>
      <dgm:t>
        <a:bodyPr/>
        <a:lstStyle/>
        <a:p>
          <a:endParaRPr lang="en-GB"/>
        </a:p>
      </dgm:t>
    </dgm:pt>
    <dgm:pt modelId="{A3EA99B9-91E1-5047-A9B8-67D80D3653A5}" type="pres">
      <dgm:prSet presAssocID="{9BDB207D-E435-2D41-ADCF-261219EE61E8}" presName="arrowDiagram" presStyleCnt="0">
        <dgm:presLayoutVars>
          <dgm:chMax val="5"/>
          <dgm:dir/>
          <dgm:resizeHandles val="exact"/>
        </dgm:presLayoutVars>
      </dgm:prSet>
      <dgm:spPr/>
    </dgm:pt>
    <dgm:pt modelId="{1C76AC0B-6E45-A746-9FE5-9A310914111C}" type="pres">
      <dgm:prSet presAssocID="{9BDB207D-E435-2D41-ADCF-261219EE61E8}" presName="arrow" presStyleLbl="bgShp" presStyleIdx="0" presStyleCnt="1" custLinFactNeighborX="-4528" custLinFactNeighborY="-4685"/>
      <dgm:spPr>
        <a:solidFill>
          <a:srgbClr val="42A09C"/>
        </a:solidFill>
      </dgm:spPr>
    </dgm:pt>
    <dgm:pt modelId="{53070FAD-7048-7B45-998C-425227C0FFFC}" type="pres">
      <dgm:prSet presAssocID="{9BDB207D-E435-2D41-ADCF-261219EE61E8}" presName="arrowDiagram4" presStyleCnt="0"/>
      <dgm:spPr/>
    </dgm:pt>
    <dgm:pt modelId="{5A38FDC9-3519-4C4B-A55D-5A4A4B4DCBBF}" type="pres">
      <dgm:prSet presAssocID="{689DC5DD-E523-2148-A1AD-F170A9E937D5}" presName="bullet4a" presStyleLbl="node1" presStyleIdx="0" presStyleCnt="4" custLinFactX="-243121" custLinFactY="200000" custLinFactNeighborX="-300000" custLinFactNeighborY="243929"/>
      <dgm:spPr>
        <a:solidFill>
          <a:schemeClr val="accent4">
            <a:lumMod val="25000"/>
          </a:schemeClr>
        </a:solidFill>
      </dgm:spPr>
    </dgm:pt>
    <dgm:pt modelId="{CACDCBBF-C465-934D-AD09-ADE42F8C527E}" type="pres">
      <dgm:prSet presAssocID="{689DC5DD-E523-2148-A1AD-F170A9E937D5}" presName="textBox4a" presStyleLbl="revTx" presStyleIdx="0" presStyleCnt="4">
        <dgm:presLayoutVars>
          <dgm:bulletEnabled val="1"/>
        </dgm:presLayoutVars>
      </dgm:prSet>
      <dgm:spPr/>
    </dgm:pt>
    <dgm:pt modelId="{9FD97F8B-9BB4-6945-97A0-9DFB9350503D}" type="pres">
      <dgm:prSet presAssocID="{5465CF17-B874-7C48-8CCD-7A1CDCE0E295}" presName="bullet4b" presStyleLbl="node1" presStyleIdx="1" presStyleCnt="4" custLinFactX="-100000" custLinFactNeighborX="-101192" custLinFactNeighborY="75780"/>
      <dgm:spPr>
        <a:solidFill>
          <a:schemeClr val="accent4">
            <a:lumMod val="25000"/>
          </a:schemeClr>
        </a:solidFill>
      </dgm:spPr>
    </dgm:pt>
    <dgm:pt modelId="{7F56A79C-A9CA-7140-9438-13F6B72A1F20}" type="pres">
      <dgm:prSet presAssocID="{5465CF17-B874-7C48-8CCD-7A1CDCE0E295}" presName="textBox4b" presStyleLbl="revTx" presStyleIdx="1" presStyleCnt="4">
        <dgm:presLayoutVars>
          <dgm:bulletEnabled val="1"/>
        </dgm:presLayoutVars>
      </dgm:prSet>
      <dgm:spPr/>
    </dgm:pt>
    <dgm:pt modelId="{DD5F3436-338D-554A-828B-A20FAF645317}" type="pres">
      <dgm:prSet presAssocID="{B9286933-E494-4A43-97DD-7EC944D41CA1}" presName="bullet4c" presStyleLbl="node1" presStyleIdx="2" presStyleCnt="4" custLinFactNeighborX="-56068" custLinFactNeighborY="-31445"/>
      <dgm:spPr>
        <a:solidFill>
          <a:schemeClr val="accent4">
            <a:lumMod val="25000"/>
          </a:schemeClr>
        </a:solidFill>
      </dgm:spPr>
    </dgm:pt>
    <dgm:pt modelId="{11190B46-BB30-2741-B2C8-7137CB8A3581}" type="pres">
      <dgm:prSet presAssocID="{B9286933-E494-4A43-97DD-7EC944D41CA1}" presName="textBox4c" presStyleLbl="revTx" presStyleIdx="2" presStyleCnt="4">
        <dgm:presLayoutVars>
          <dgm:bulletEnabled val="1"/>
        </dgm:presLayoutVars>
      </dgm:prSet>
      <dgm:spPr/>
    </dgm:pt>
    <dgm:pt modelId="{D0CF6565-834D-7D45-A45B-1E6CB44E806F}" type="pres">
      <dgm:prSet presAssocID="{B22DF2D5-827B-BF46-BA87-5D807C537BBF}" presName="bullet4d" presStyleLbl="node1" presStyleIdx="3" presStyleCnt="4" custLinFactX="38111" custLinFactNeighborX="100000" custLinFactNeighborY="-66047"/>
      <dgm:spPr>
        <a:solidFill>
          <a:schemeClr val="accent4">
            <a:lumMod val="25000"/>
          </a:schemeClr>
        </a:solidFill>
      </dgm:spPr>
    </dgm:pt>
    <dgm:pt modelId="{6667451B-0853-824F-B514-3690D92E6069}" type="pres">
      <dgm:prSet presAssocID="{B22DF2D5-827B-BF46-BA87-5D807C537BBF}" presName="textBox4d" presStyleLbl="revTx" presStyleIdx="3" presStyleCnt="4">
        <dgm:presLayoutVars>
          <dgm:bulletEnabled val="1"/>
        </dgm:presLayoutVars>
      </dgm:prSet>
      <dgm:spPr/>
    </dgm:pt>
  </dgm:ptLst>
  <dgm:cxnLst>
    <dgm:cxn modelId="{59AB1B14-5764-C44B-A979-79793B6CA7D4}" type="presOf" srcId="{689DC5DD-E523-2148-A1AD-F170A9E937D5}" destId="{CACDCBBF-C465-934D-AD09-ADE42F8C527E}" srcOrd="0" destOrd="0" presId="urn:microsoft.com/office/officeart/2005/8/layout/arrow2"/>
    <dgm:cxn modelId="{131C4722-84BC-D34B-92B6-7B04D53129D0}" srcId="{9BDB207D-E435-2D41-ADCF-261219EE61E8}" destId="{B22DF2D5-827B-BF46-BA87-5D807C537BBF}" srcOrd="3" destOrd="0" parTransId="{F49A6882-3F59-DA45-BDC9-27E473AA820C}" sibTransId="{B2A01AAB-E448-1A49-8393-C3FC38764C3E}"/>
    <dgm:cxn modelId="{73D8C847-C405-1D4D-AEED-274CD1F63321}" srcId="{9BDB207D-E435-2D41-ADCF-261219EE61E8}" destId="{689DC5DD-E523-2148-A1AD-F170A9E937D5}" srcOrd="0" destOrd="0" parTransId="{E03B3F26-63C3-B049-8841-437F52ED8A0E}" sibTransId="{925E1EC2-8A8D-F149-9FA4-024FC69ADBE6}"/>
    <dgm:cxn modelId="{B3F637B1-66A8-DB4C-A7BD-22301DD532A0}" srcId="{9BDB207D-E435-2D41-ADCF-261219EE61E8}" destId="{5465CF17-B874-7C48-8CCD-7A1CDCE0E295}" srcOrd="1" destOrd="0" parTransId="{FDD8F0CE-EB91-EE4F-8D24-B11B00A448A0}" sibTransId="{CDF41D9F-2560-B144-A761-D10C44067FED}"/>
    <dgm:cxn modelId="{27CAD6B7-F65E-5F41-B5FD-56AA1AC3DB9E}" type="presOf" srcId="{B22DF2D5-827B-BF46-BA87-5D807C537BBF}" destId="{6667451B-0853-824F-B514-3690D92E6069}" srcOrd="0" destOrd="0" presId="urn:microsoft.com/office/officeart/2005/8/layout/arrow2"/>
    <dgm:cxn modelId="{24A820BC-2091-2544-94EC-6380808BFFA4}" type="presOf" srcId="{B9286933-E494-4A43-97DD-7EC944D41CA1}" destId="{11190B46-BB30-2741-B2C8-7137CB8A3581}" srcOrd="0" destOrd="0" presId="urn:microsoft.com/office/officeart/2005/8/layout/arrow2"/>
    <dgm:cxn modelId="{6B2E7BC6-0C86-2744-AE39-647C83A0A964}" type="presOf" srcId="{9BDB207D-E435-2D41-ADCF-261219EE61E8}" destId="{A3EA99B9-91E1-5047-A9B8-67D80D3653A5}" srcOrd="0" destOrd="0" presId="urn:microsoft.com/office/officeart/2005/8/layout/arrow2"/>
    <dgm:cxn modelId="{BDD190E7-C0D8-824E-9A66-070F41214496}" type="presOf" srcId="{5465CF17-B874-7C48-8CCD-7A1CDCE0E295}" destId="{7F56A79C-A9CA-7140-9438-13F6B72A1F20}" srcOrd="0" destOrd="0" presId="urn:microsoft.com/office/officeart/2005/8/layout/arrow2"/>
    <dgm:cxn modelId="{CFF92BEE-A95A-6C49-AE1B-EE5A5DCB8DC8}" srcId="{9BDB207D-E435-2D41-ADCF-261219EE61E8}" destId="{B9286933-E494-4A43-97DD-7EC944D41CA1}" srcOrd="2" destOrd="0" parTransId="{630DB3B5-5122-504A-8075-4A75698E47ED}" sibTransId="{53507274-17CC-F847-A088-BA7A581B8F11}"/>
    <dgm:cxn modelId="{252F47A8-32E3-124D-8DF9-5D2DA0A86F23}" type="presParOf" srcId="{A3EA99B9-91E1-5047-A9B8-67D80D3653A5}" destId="{1C76AC0B-6E45-A746-9FE5-9A310914111C}" srcOrd="0" destOrd="0" presId="urn:microsoft.com/office/officeart/2005/8/layout/arrow2"/>
    <dgm:cxn modelId="{9E0EA579-91B5-B34C-B081-1B721F24E0CE}" type="presParOf" srcId="{A3EA99B9-91E1-5047-A9B8-67D80D3653A5}" destId="{53070FAD-7048-7B45-998C-425227C0FFFC}" srcOrd="1" destOrd="0" presId="urn:microsoft.com/office/officeart/2005/8/layout/arrow2"/>
    <dgm:cxn modelId="{7F76013A-CB35-1144-8923-DBC9F7682E93}" type="presParOf" srcId="{53070FAD-7048-7B45-998C-425227C0FFFC}" destId="{5A38FDC9-3519-4C4B-A55D-5A4A4B4DCBBF}" srcOrd="0" destOrd="0" presId="urn:microsoft.com/office/officeart/2005/8/layout/arrow2"/>
    <dgm:cxn modelId="{2809E7F1-D7B0-3743-9835-13E9A57010F9}" type="presParOf" srcId="{53070FAD-7048-7B45-998C-425227C0FFFC}" destId="{CACDCBBF-C465-934D-AD09-ADE42F8C527E}" srcOrd="1" destOrd="0" presId="urn:microsoft.com/office/officeart/2005/8/layout/arrow2"/>
    <dgm:cxn modelId="{A16B15DF-1505-DD41-8C2B-EE35D9FD4715}" type="presParOf" srcId="{53070FAD-7048-7B45-998C-425227C0FFFC}" destId="{9FD97F8B-9BB4-6945-97A0-9DFB9350503D}" srcOrd="2" destOrd="0" presId="urn:microsoft.com/office/officeart/2005/8/layout/arrow2"/>
    <dgm:cxn modelId="{59557462-1E5A-0C44-B8E3-4B25978D3F37}" type="presParOf" srcId="{53070FAD-7048-7B45-998C-425227C0FFFC}" destId="{7F56A79C-A9CA-7140-9438-13F6B72A1F20}" srcOrd="3" destOrd="0" presId="urn:microsoft.com/office/officeart/2005/8/layout/arrow2"/>
    <dgm:cxn modelId="{7DCF55F0-713A-544A-8071-E592E31C64BD}" type="presParOf" srcId="{53070FAD-7048-7B45-998C-425227C0FFFC}" destId="{DD5F3436-338D-554A-828B-A20FAF645317}" srcOrd="4" destOrd="0" presId="urn:microsoft.com/office/officeart/2005/8/layout/arrow2"/>
    <dgm:cxn modelId="{84448244-E56F-0E4E-85B7-65CFC33FDBE2}" type="presParOf" srcId="{53070FAD-7048-7B45-998C-425227C0FFFC}" destId="{11190B46-BB30-2741-B2C8-7137CB8A3581}" srcOrd="5" destOrd="0" presId="urn:microsoft.com/office/officeart/2005/8/layout/arrow2"/>
    <dgm:cxn modelId="{27BDAEDE-FFBE-7742-B9F7-E3FEA738770F}" type="presParOf" srcId="{53070FAD-7048-7B45-998C-425227C0FFFC}" destId="{D0CF6565-834D-7D45-A45B-1E6CB44E806F}" srcOrd="6" destOrd="0" presId="urn:microsoft.com/office/officeart/2005/8/layout/arrow2"/>
    <dgm:cxn modelId="{801D479B-9240-6944-AEE5-111C0E097428}" type="presParOf" srcId="{53070FAD-7048-7B45-998C-425227C0FFFC}" destId="{6667451B-0853-824F-B514-3690D92E6069}"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D274F-F3E6-4EAE-AD17-39AF4F70A53A}">
      <dsp:nvSpPr>
        <dsp:cNvPr id="0" name=""/>
        <dsp:cNvSpPr/>
      </dsp:nvSpPr>
      <dsp:spPr>
        <a:xfrm>
          <a:off x="3429" y="114714"/>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Master Data</a:t>
          </a:r>
        </a:p>
      </dsp:txBody>
      <dsp:txXfrm>
        <a:off x="3429" y="114714"/>
        <a:ext cx="3343274" cy="489600"/>
      </dsp:txXfrm>
    </dsp:sp>
    <dsp:sp modelId="{82FD06CC-E82A-451E-AE80-E512AC783B24}">
      <dsp:nvSpPr>
        <dsp:cNvPr id="0" name=""/>
        <dsp:cNvSpPr/>
      </dsp:nvSpPr>
      <dsp:spPr>
        <a:xfrm>
          <a:off x="3429" y="604314"/>
          <a:ext cx="3343274" cy="38069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Describes a physical object, or business activity</a:t>
          </a:r>
        </a:p>
        <a:p>
          <a:pPr marL="171450" lvl="1" indent="-171450" algn="l" defTabSz="755650">
            <a:lnSpc>
              <a:spcPct val="90000"/>
            </a:lnSpc>
            <a:spcBef>
              <a:spcPct val="0"/>
            </a:spcBef>
            <a:spcAft>
              <a:spcPct val="15000"/>
            </a:spcAft>
            <a:buChar char="•"/>
          </a:pPr>
          <a:r>
            <a:rPr lang="en-US" sz="1700" kern="1200" dirty="0"/>
            <a:t>Objects created by a company’s business processes</a:t>
          </a:r>
        </a:p>
        <a:p>
          <a:pPr marL="171450" lvl="1" indent="-171450" algn="l" defTabSz="755650">
            <a:lnSpc>
              <a:spcPct val="90000"/>
            </a:lnSpc>
            <a:spcBef>
              <a:spcPct val="0"/>
            </a:spcBef>
            <a:spcAft>
              <a:spcPct val="15000"/>
            </a:spcAft>
            <a:buChar char="•"/>
          </a:pPr>
          <a:r>
            <a:rPr lang="en-US" sz="1700" kern="1200" dirty="0"/>
            <a:t>Single version of truth – </a:t>
          </a:r>
          <a:r>
            <a:rPr lang="en-US" sz="1700" kern="1200" dirty="0">
              <a:hlinkClick xmlns:r="http://schemas.openxmlformats.org/officeDocument/2006/relationships" r:id="rId1"/>
            </a:rPr>
            <a:t>Well Known Entity</a:t>
          </a:r>
          <a:endParaRPr lang="en-US" sz="1700" kern="1200" dirty="0"/>
        </a:p>
        <a:p>
          <a:pPr marL="171450" lvl="1" indent="-171450" algn="l" defTabSz="755650">
            <a:lnSpc>
              <a:spcPct val="90000"/>
            </a:lnSpc>
            <a:spcBef>
              <a:spcPct val="0"/>
            </a:spcBef>
            <a:spcAft>
              <a:spcPct val="15000"/>
            </a:spcAft>
            <a:buChar char="•"/>
          </a:pPr>
          <a:r>
            <a:rPr lang="en-US" sz="1700" kern="1200" dirty="0"/>
            <a:t>Object is versioned; identity is not</a:t>
          </a:r>
        </a:p>
      </dsp:txBody>
      <dsp:txXfrm>
        <a:off x="3429" y="604314"/>
        <a:ext cx="3343274" cy="3806934"/>
      </dsp:txXfrm>
    </dsp:sp>
    <dsp:sp modelId="{C32E5DD4-65AE-4E76-B36A-3B763E09861C}">
      <dsp:nvSpPr>
        <dsp:cNvPr id="0" name=""/>
        <dsp:cNvSpPr/>
      </dsp:nvSpPr>
      <dsp:spPr>
        <a:xfrm>
          <a:off x="3814762" y="114714"/>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Work Product Component</a:t>
          </a:r>
        </a:p>
      </dsp:txBody>
      <dsp:txXfrm>
        <a:off x="3814762" y="114714"/>
        <a:ext cx="3343274" cy="489600"/>
      </dsp:txXfrm>
    </dsp:sp>
    <dsp:sp modelId="{9ED0DABF-0FE2-4296-A4AF-FA53475323CA}">
      <dsp:nvSpPr>
        <dsp:cNvPr id="0" name=""/>
        <dsp:cNvSpPr/>
      </dsp:nvSpPr>
      <dsp:spPr>
        <a:xfrm>
          <a:off x="3814762" y="604314"/>
          <a:ext cx="3343274" cy="38069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Output of a business object (master data)</a:t>
          </a:r>
        </a:p>
        <a:p>
          <a:pPr marL="171450" lvl="1" indent="-171450" algn="l" defTabSz="755650">
            <a:lnSpc>
              <a:spcPct val="90000"/>
            </a:lnSpc>
            <a:spcBef>
              <a:spcPct val="0"/>
            </a:spcBef>
            <a:spcAft>
              <a:spcPct val="15000"/>
            </a:spcAft>
            <a:buChar char="•"/>
          </a:pPr>
          <a:r>
            <a:rPr lang="en-US" sz="1700" kern="1200" dirty="0"/>
            <a:t>Are measurements or observations from the object,</a:t>
          </a:r>
        </a:p>
        <a:p>
          <a:pPr marL="171450" lvl="1" indent="-171450" algn="l" defTabSz="755650">
            <a:lnSpc>
              <a:spcPct val="90000"/>
            </a:lnSpc>
            <a:spcBef>
              <a:spcPct val="0"/>
            </a:spcBef>
            <a:spcAft>
              <a:spcPct val="15000"/>
            </a:spcAft>
            <a:buChar char="•"/>
          </a:pPr>
          <a:r>
            <a:rPr lang="en-US" sz="1700" kern="1200" dirty="0"/>
            <a:t>Or derivatives and interpretations of these outputs</a:t>
          </a:r>
        </a:p>
        <a:p>
          <a:pPr marL="171450" lvl="1" indent="-171450" algn="l" defTabSz="755650">
            <a:lnSpc>
              <a:spcPct val="90000"/>
            </a:lnSpc>
            <a:spcBef>
              <a:spcPct val="0"/>
            </a:spcBef>
            <a:spcAft>
              <a:spcPct val="15000"/>
            </a:spcAft>
            <a:buChar char="•"/>
          </a:pPr>
          <a:r>
            <a:rPr lang="en-US" sz="1700" kern="1200" dirty="0"/>
            <a:t>Have associated artefacts</a:t>
          </a:r>
        </a:p>
        <a:p>
          <a:pPr marL="171450" lvl="1" indent="-171450" algn="l" defTabSz="755650">
            <a:lnSpc>
              <a:spcPct val="90000"/>
            </a:lnSpc>
            <a:spcBef>
              <a:spcPct val="0"/>
            </a:spcBef>
            <a:spcAft>
              <a:spcPct val="15000"/>
            </a:spcAft>
            <a:buChar char="•"/>
          </a:pPr>
          <a:r>
            <a:rPr lang="en-US" sz="1700" kern="1200" dirty="0"/>
            <a:t>Are immutable and typically not versioned</a:t>
          </a:r>
        </a:p>
        <a:p>
          <a:pPr marL="171450" lvl="1" indent="-171450" algn="l" defTabSz="755650">
            <a:lnSpc>
              <a:spcPct val="90000"/>
            </a:lnSpc>
            <a:spcBef>
              <a:spcPct val="0"/>
            </a:spcBef>
            <a:spcAft>
              <a:spcPct val="15000"/>
            </a:spcAft>
            <a:buChar char="•"/>
          </a:pPr>
          <a:r>
            <a:rPr lang="en-US" sz="1700" kern="1200" dirty="0"/>
            <a:t>There is no authoritative record, but preferred</a:t>
          </a:r>
        </a:p>
      </dsp:txBody>
      <dsp:txXfrm>
        <a:off x="3814762" y="604314"/>
        <a:ext cx="3343274" cy="3806934"/>
      </dsp:txXfrm>
    </dsp:sp>
    <dsp:sp modelId="{FC52DE8C-B88C-42A3-A85B-2EE509869321}">
      <dsp:nvSpPr>
        <dsp:cNvPr id="0" name=""/>
        <dsp:cNvSpPr/>
      </dsp:nvSpPr>
      <dsp:spPr>
        <a:xfrm>
          <a:off x="7626096" y="114714"/>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Reference Data</a:t>
          </a:r>
        </a:p>
      </dsp:txBody>
      <dsp:txXfrm>
        <a:off x="7626096" y="114714"/>
        <a:ext cx="3343274" cy="489600"/>
      </dsp:txXfrm>
    </dsp:sp>
    <dsp:sp modelId="{15D26E84-9E0E-43D4-8ACA-D57E4A4D1153}">
      <dsp:nvSpPr>
        <dsp:cNvPr id="0" name=""/>
        <dsp:cNvSpPr/>
      </dsp:nvSpPr>
      <dsp:spPr>
        <a:xfrm>
          <a:off x="7626096" y="604314"/>
          <a:ext cx="3343274" cy="38069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Often “type” concepts</a:t>
          </a:r>
        </a:p>
        <a:p>
          <a:pPr marL="171450" lvl="1" indent="-171450" algn="l" defTabSz="755650">
            <a:lnSpc>
              <a:spcPct val="90000"/>
            </a:lnSpc>
            <a:spcBef>
              <a:spcPct val="0"/>
            </a:spcBef>
            <a:spcAft>
              <a:spcPct val="15000"/>
            </a:spcAft>
            <a:buChar char="•"/>
          </a:pPr>
          <a:r>
            <a:rPr lang="en-US" sz="1700" kern="1200" dirty="0"/>
            <a:t>Catalog of objects grows and changes slowly</a:t>
          </a:r>
        </a:p>
        <a:p>
          <a:pPr marL="171450" lvl="1" indent="-171450" algn="l" defTabSz="755650">
            <a:lnSpc>
              <a:spcPct val="90000"/>
            </a:lnSpc>
            <a:spcBef>
              <a:spcPct val="0"/>
            </a:spcBef>
            <a:spcAft>
              <a:spcPct val="15000"/>
            </a:spcAft>
            <a:buChar char="•"/>
          </a:pPr>
          <a:r>
            <a:rPr lang="en-US" sz="1700" kern="1200" dirty="0"/>
            <a:t>Often defined outside of the company, e.g., by standards organizations</a:t>
          </a:r>
        </a:p>
        <a:p>
          <a:pPr marL="171450" lvl="1" indent="-171450" algn="l" defTabSz="755650">
            <a:lnSpc>
              <a:spcPct val="90000"/>
            </a:lnSpc>
            <a:spcBef>
              <a:spcPct val="0"/>
            </a:spcBef>
            <a:spcAft>
              <a:spcPct val="15000"/>
            </a:spcAft>
            <a:buChar char="•"/>
          </a:pPr>
          <a:r>
            <a:rPr lang="en-US" sz="1700" kern="1200" dirty="0"/>
            <a:t>Maybe one of three governance levels:</a:t>
          </a:r>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FIXED - may not edit or add values</a:t>
          </a:r>
          <a:endParaRPr lang="en-US" sz="1700" kern="1200" dirty="0"/>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OPEN - may add, but not edit existing values</a:t>
          </a:r>
          <a:endParaRPr lang="en-US" sz="1700" kern="1200" dirty="0">
            <a:effectLst/>
            <a:latin typeface="Arial" panose="020B0604020202020204" pitchFamily="34" charset="0"/>
          </a:endParaRPr>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LOCAL - may add and/or edit any values</a:t>
          </a:r>
        </a:p>
      </dsp:txBody>
      <dsp:txXfrm>
        <a:off x="7626096" y="604314"/>
        <a:ext cx="3343274" cy="3806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D274F-F3E6-4EAE-AD17-39AF4F70A53A}">
      <dsp:nvSpPr>
        <dsp:cNvPr id="0" name=""/>
        <dsp:cNvSpPr/>
      </dsp:nvSpPr>
      <dsp:spPr>
        <a:xfrm>
          <a:off x="53" y="326751"/>
          <a:ext cx="5127426" cy="720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Work Product</a:t>
          </a:r>
        </a:p>
      </dsp:txBody>
      <dsp:txXfrm>
        <a:off x="53" y="326751"/>
        <a:ext cx="5127426" cy="720000"/>
      </dsp:txXfrm>
    </dsp:sp>
    <dsp:sp modelId="{82FD06CC-E82A-451E-AE80-E512AC783B24}">
      <dsp:nvSpPr>
        <dsp:cNvPr id="0" name=""/>
        <dsp:cNvSpPr/>
      </dsp:nvSpPr>
      <dsp:spPr>
        <a:xfrm>
          <a:off x="53" y="1046751"/>
          <a:ext cx="5127426" cy="31524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A set of work product components for ingestion</a:t>
          </a:r>
        </a:p>
        <a:p>
          <a:pPr marL="228600" lvl="1" indent="-228600" algn="l" defTabSz="1111250">
            <a:lnSpc>
              <a:spcPct val="90000"/>
            </a:lnSpc>
            <a:spcBef>
              <a:spcPct val="0"/>
            </a:spcBef>
            <a:spcAft>
              <a:spcPct val="15000"/>
            </a:spcAft>
            <a:buChar char="•"/>
          </a:pPr>
          <a:r>
            <a:rPr lang="en-US" sz="2500" kern="1200" dirty="0"/>
            <a:t>May comprise multiple different entity types</a:t>
          </a:r>
        </a:p>
        <a:p>
          <a:pPr marL="228600" lvl="1" indent="-228600" algn="l" defTabSz="1111250">
            <a:lnSpc>
              <a:spcPct val="90000"/>
            </a:lnSpc>
            <a:spcBef>
              <a:spcPct val="0"/>
            </a:spcBef>
            <a:spcAft>
              <a:spcPct val="15000"/>
            </a:spcAft>
            <a:buChar char="•"/>
          </a:pPr>
          <a:r>
            <a:rPr lang="en-US" sz="2500" kern="1200" dirty="0"/>
            <a:t>The “shipping label”</a:t>
          </a:r>
        </a:p>
        <a:p>
          <a:pPr marL="228600" lvl="1" indent="-228600" algn="l" defTabSz="1111250">
            <a:lnSpc>
              <a:spcPct val="90000"/>
            </a:lnSpc>
            <a:spcBef>
              <a:spcPct val="0"/>
            </a:spcBef>
            <a:spcAft>
              <a:spcPct val="15000"/>
            </a:spcAft>
            <a:buChar char="•"/>
          </a:pPr>
          <a:r>
            <a:rPr lang="en-US" sz="2500" kern="1200" dirty="0"/>
            <a:t>Used for audit purposes</a:t>
          </a:r>
        </a:p>
        <a:p>
          <a:pPr marL="228600" lvl="1" indent="-228600" algn="l" defTabSz="1111250">
            <a:lnSpc>
              <a:spcPct val="90000"/>
            </a:lnSpc>
            <a:spcBef>
              <a:spcPct val="0"/>
            </a:spcBef>
            <a:spcAft>
              <a:spcPct val="15000"/>
            </a:spcAft>
            <a:buChar char="•"/>
          </a:pPr>
          <a:r>
            <a:rPr lang="en-US" sz="2500" kern="1200" dirty="0"/>
            <a:t>There is only one entity type</a:t>
          </a:r>
        </a:p>
      </dsp:txBody>
      <dsp:txXfrm>
        <a:off x="53" y="1046751"/>
        <a:ext cx="5127426" cy="3152460"/>
      </dsp:txXfrm>
    </dsp:sp>
    <dsp:sp modelId="{AF2065EC-BD44-410E-9D56-6BEC3E16C616}">
      <dsp:nvSpPr>
        <dsp:cNvPr id="0" name=""/>
        <dsp:cNvSpPr/>
      </dsp:nvSpPr>
      <dsp:spPr>
        <a:xfrm>
          <a:off x="5845319" y="326751"/>
          <a:ext cx="5127426" cy="720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Dataset</a:t>
          </a:r>
        </a:p>
      </dsp:txBody>
      <dsp:txXfrm>
        <a:off x="5845319" y="326751"/>
        <a:ext cx="5127426" cy="720000"/>
      </dsp:txXfrm>
    </dsp:sp>
    <dsp:sp modelId="{E87D3C83-1F60-4EB4-AE6F-4230A3C44655}">
      <dsp:nvSpPr>
        <dsp:cNvPr id="0" name=""/>
        <dsp:cNvSpPr/>
      </dsp:nvSpPr>
      <dsp:spPr>
        <a:xfrm>
          <a:off x="5845319" y="1046751"/>
          <a:ext cx="5127426" cy="31524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Metadata about the location of the data described by a work product component</a:t>
          </a:r>
        </a:p>
        <a:p>
          <a:pPr marL="228600" lvl="1" indent="-228600" algn="l" defTabSz="1111250">
            <a:lnSpc>
              <a:spcPct val="90000"/>
            </a:lnSpc>
            <a:spcBef>
              <a:spcPct val="0"/>
            </a:spcBef>
            <a:spcAft>
              <a:spcPct val="15000"/>
            </a:spcAft>
            <a:buChar char="•"/>
          </a:pPr>
          <a:r>
            <a:rPr lang="en-US" sz="2500" kern="1200" dirty="0"/>
            <a:t>Could be a binary file, or location in a physical data store</a:t>
          </a:r>
        </a:p>
        <a:p>
          <a:pPr marL="228600" lvl="1" indent="-228600" algn="l" defTabSz="1111250">
            <a:lnSpc>
              <a:spcPct val="90000"/>
            </a:lnSpc>
            <a:spcBef>
              <a:spcPct val="0"/>
            </a:spcBef>
            <a:spcAft>
              <a:spcPct val="15000"/>
            </a:spcAft>
            <a:buChar char="•"/>
          </a:pPr>
          <a:r>
            <a:rPr lang="en-US" sz="2500" kern="1200" dirty="0"/>
            <a:t>Current data set manifestations are File and File Collections</a:t>
          </a:r>
        </a:p>
        <a:p>
          <a:pPr marL="228600" lvl="1" indent="-228600" algn="l" defTabSz="1111250">
            <a:lnSpc>
              <a:spcPct val="90000"/>
            </a:lnSpc>
            <a:spcBef>
              <a:spcPct val="0"/>
            </a:spcBef>
            <a:spcAft>
              <a:spcPct val="15000"/>
            </a:spcAft>
            <a:buChar char="•"/>
          </a:pPr>
          <a:r>
            <a:rPr lang="en-US" sz="2500" kern="1200" dirty="0"/>
            <a:t>Specializations of each exist</a:t>
          </a:r>
        </a:p>
      </dsp:txBody>
      <dsp:txXfrm>
        <a:off x="5845319" y="1046751"/>
        <a:ext cx="5127426" cy="3152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83BDB-8551-40D4-801C-77FECD8782DF}">
      <dsp:nvSpPr>
        <dsp:cNvPr id="0" name=""/>
        <dsp:cNvSpPr/>
      </dsp:nvSpPr>
      <dsp:spPr>
        <a:xfrm>
          <a:off x="776782" y="27189"/>
          <a:ext cx="1768639" cy="1768639"/>
        </a:xfrm>
        <a:prstGeom prst="ellipse">
          <a:avLst/>
        </a:prstGeom>
        <a:solidFill>
          <a:schemeClr val="tx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dirty="0"/>
            <a:t>OSDU Community</a:t>
          </a:r>
        </a:p>
      </dsp:txBody>
      <dsp:txXfrm>
        <a:off x="1012600" y="336701"/>
        <a:ext cx="1297002" cy="795887"/>
      </dsp:txXfrm>
    </dsp:sp>
    <dsp:sp modelId="{229DA2C2-19EC-491B-91C1-233B91948D34}">
      <dsp:nvSpPr>
        <dsp:cNvPr id="0" name=""/>
        <dsp:cNvSpPr/>
      </dsp:nvSpPr>
      <dsp:spPr>
        <a:xfrm>
          <a:off x="1448764" y="1142246"/>
          <a:ext cx="1768639" cy="1768639"/>
        </a:xfrm>
        <a:prstGeom prst="ellipse">
          <a:avLst/>
        </a:prstGeom>
        <a:solidFill>
          <a:schemeClr val="accent5">
            <a:lumMod val="90000"/>
            <a:alpha val="6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Vendors</a:t>
          </a:r>
        </a:p>
      </dsp:txBody>
      <dsp:txXfrm>
        <a:off x="1989673" y="1599144"/>
        <a:ext cx="1061183" cy="972751"/>
      </dsp:txXfrm>
    </dsp:sp>
    <dsp:sp modelId="{7F575241-F1B3-458F-A41F-A0B9D4BC5F16}">
      <dsp:nvSpPr>
        <dsp:cNvPr id="0" name=""/>
        <dsp:cNvSpPr/>
      </dsp:nvSpPr>
      <dsp:spPr>
        <a:xfrm>
          <a:off x="172396" y="1142246"/>
          <a:ext cx="1768639" cy="1768639"/>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Equinor</a:t>
          </a:r>
        </a:p>
      </dsp:txBody>
      <dsp:txXfrm>
        <a:off x="338943" y="1599144"/>
        <a:ext cx="1061183" cy="972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6AC0B-6E45-A746-9FE5-9A310914111C}">
      <dsp:nvSpPr>
        <dsp:cNvPr id="0" name=""/>
        <dsp:cNvSpPr/>
      </dsp:nvSpPr>
      <dsp:spPr>
        <a:xfrm>
          <a:off x="0" y="121797"/>
          <a:ext cx="5849071" cy="3655669"/>
        </a:xfrm>
        <a:prstGeom prst="swooshArrow">
          <a:avLst>
            <a:gd name="adj1" fmla="val 25000"/>
            <a:gd name="adj2" fmla="val 25000"/>
          </a:avLst>
        </a:prstGeom>
        <a:solidFill>
          <a:srgbClr val="42A09C"/>
        </a:solidFill>
        <a:ln>
          <a:noFill/>
        </a:ln>
        <a:effectLst/>
      </dsp:spPr>
      <dsp:style>
        <a:lnRef idx="0">
          <a:scrgbClr r="0" g="0" b="0"/>
        </a:lnRef>
        <a:fillRef idx="1">
          <a:scrgbClr r="0" g="0" b="0"/>
        </a:fillRef>
        <a:effectRef idx="0">
          <a:scrgbClr r="0" g="0" b="0"/>
        </a:effectRef>
        <a:fontRef idx="minor"/>
      </dsp:style>
    </dsp:sp>
    <dsp:sp modelId="{5A38FDC9-3519-4C4B-A55D-5A4A4B4DCBBF}">
      <dsp:nvSpPr>
        <dsp:cNvPr id="0" name=""/>
        <dsp:cNvSpPr/>
      </dsp:nvSpPr>
      <dsp:spPr>
        <a:xfrm>
          <a:off x="0" y="3608632"/>
          <a:ext cx="134528" cy="134528"/>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CBBF-C465-934D-AD09-ADE42F8C527E}">
      <dsp:nvSpPr>
        <dsp:cNvPr id="0" name=""/>
        <dsp:cNvSpPr/>
      </dsp:nvSpPr>
      <dsp:spPr>
        <a:xfrm>
          <a:off x="643397" y="3078685"/>
          <a:ext cx="1000191" cy="87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84"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643397" y="3078685"/>
        <a:ext cx="1000191" cy="870049"/>
      </dsp:txXfrm>
    </dsp:sp>
    <dsp:sp modelId="{9FD97F8B-9BB4-6945-97A0-9DFB9350503D}">
      <dsp:nvSpPr>
        <dsp:cNvPr id="0" name=""/>
        <dsp:cNvSpPr/>
      </dsp:nvSpPr>
      <dsp:spPr>
        <a:xfrm>
          <a:off x="1055893" y="2338409"/>
          <a:ext cx="233962" cy="233962"/>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6A79C-A9CA-7140-9438-13F6B72A1F20}">
      <dsp:nvSpPr>
        <dsp:cNvPr id="0" name=""/>
        <dsp:cNvSpPr/>
      </dsp:nvSpPr>
      <dsp:spPr>
        <a:xfrm>
          <a:off x="1643588" y="2278093"/>
          <a:ext cx="1228304" cy="1670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972"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1643588" y="2278093"/>
        <a:ext cx="1228304" cy="1670640"/>
      </dsp:txXfrm>
    </dsp:sp>
    <dsp:sp modelId="{DD5F3436-338D-554A-828B-A20FAF645317}">
      <dsp:nvSpPr>
        <dsp:cNvPr id="0" name=""/>
        <dsp:cNvSpPr/>
      </dsp:nvSpPr>
      <dsp:spPr>
        <a:xfrm>
          <a:off x="2566478" y="1437050"/>
          <a:ext cx="310000" cy="310000"/>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90B46-BB30-2741-B2C8-7137CB8A3581}">
      <dsp:nvSpPr>
        <dsp:cNvPr id="0" name=""/>
        <dsp:cNvSpPr/>
      </dsp:nvSpPr>
      <dsp:spPr>
        <a:xfrm>
          <a:off x="2895290" y="1689531"/>
          <a:ext cx="1228304" cy="2259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263"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2895290" y="1689531"/>
        <a:ext cx="1228304" cy="2259203"/>
      </dsp:txXfrm>
    </dsp:sp>
    <dsp:sp modelId="{D0CF6565-834D-7D45-A45B-1E6CB44E806F}">
      <dsp:nvSpPr>
        <dsp:cNvPr id="0" name=""/>
        <dsp:cNvSpPr/>
      </dsp:nvSpPr>
      <dsp:spPr>
        <a:xfrm>
          <a:off x="4635732" y="845695"/>
          <a:ext cx="415284" cy="415284"/>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67451B-0853-824F-B514-3690D92E6069}">
      <dsp:nvSpPr>
        <dsp:cNvPr id="0" name=""/>
        <dsp:cNvSpPr/>
      </dsp:nvSpPr>
      <dsp:spPr>
        <a:xfrm>
          <a:off x="4269821" y="1327619"/>
          <a:ext cx="1228304" cy="26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050"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4269821" y="1327619"/>
        <a:ext cx="1228304" cy="262111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900799" y="0"/>
            <a:ext cx="2984183" cy="502596"/>
          </a:xfrm>
          <a:prstGeom prst="rect">
            <a:avLst/>
          </a:prstGeom>
        </p:spPr>
        <p:txBody>
          <a:bodyPr vert="horz" lIns="96588" tIns="48294" rIns="96588" bIns="48294" rtlCol="0"/>
          <a:lstStyle>
            <a:lvl1pPr algn="r">
              <a:defRPr sz="1300"/>
            </a:lvl1pPr>
          </a:lstStyle>
          <a:p>
            <a:fld id="{2CEA88EB-8FDD-45EC-96FC-94A1AF99DAFF}" type="datetimeFigureOut">
              <a:rPr lang="en-GB" smtClean="0"/>
              <a:t>31/05/2023</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900799" y="9514531"/>
            <a:ext cx="2984183" cy="502595"/>
          </a:xfrm>
          <a:prstGeom prst="rect">
            <a:avLst/>
          </a:prstGeom>
        </p:spPr>
        <p:txBody>
          <a:bodyPr vert="horz" lIns="96588" tIns="48294" rIns="96588" bIns="48294" rtlCol="0" anchor="b"/>
          <a:lstStyle>
            <a:lvl1pPr algn="r">
              <a:defRPr sz="13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p:cNvSpPr>
            <a:spLocks noGrp="1"/>
          </p:cNvSpPr>
          <p:nvPr>
            <p:ph type="dt" idx="1"/>
          </p:nvPr>
        </p:nvSpPr>
        <p:spPr>
          <a:xfrm>
            <a:off x="3900799" y="0"/>
            <a:ext cx="2984183" cy="502596"/>
          </a:xfrm>
          <a:prstGeom prst="rect">
            <a:avLst/>
          </a:prstGeom>
        </p:spPr>
        <p:txBody>
          <a:bodyPr vert="horz" lIns="96588" tIns="48294" rIns="96588" bIns="48294" rtlCol="0"/>
          <a:lstStyle>
            <a:lvl1pPr algn="r">
              <a:defRPr sz="1300"/>
            </a:lvl1pPr>
          </a:lstStyle>
          <a:p>
            <a:fld id="{4F35AAD9-D119-47C5-9471-94F136996FDC}" type="datetimeFigureOut">
              <a:rPr lang="en-GB" smtClean="0"/>
              <a:t>31/05/2023</a:t>
            </a:fld>
            <a:endParaRPr lang="en-GB"/>
          </a:p>
        </p:txBody>
      </p:sp>
      <p:sp>
        <p:nvSpPr>
          <p:cNvPr id="4" name="Slide Image Placeholder 3"/>
          <p:cNvSpPr>
            <a:spLocks noGrp="1" noRot="1" noChangeAspect="1"/>
          </p:cNvSpPr>
          <p:nvPr>
            <p:ph type="sldImg" idx="2"/>
          </p:nvPr>
        </p:nvSpPr>
        <p:spPr>
          <a:xfrm>
            <a:off x="439738" y="1252538"/>
            <a:ext cx="6007100" cy="3379787"/>
          </a:xfrm>
          <a:prstGeom prst="rect">
            <a:avLst/>
          </a:prstGeom>
          <a:noFill/>
          <a:ln w="12700">
            <a:solidFill>
              <a:prstClr val="black"/>
            </a:solidFill>
          </a:ln>
        </p:spPr>
        <p:txBody>
          <a:bodyPr vert="horz" lIns="96588" tIns="48294" rIns="96588" bIns="48294" rtlCol="0" anchor="ctr"/>
          <a:lstStyle/>
          <a:p>
            <a:endParaRPr lang="en-GB"/>
          </a:p>
        </p:txBody>
      </p:sp>
      <p:sp>
        <p:nvSpPr>
          <p:cNvPr id="5" name="Notes Placeholder 4"/>
          <p:cNvSpPr>
            <a:spLocks noGrp="1"/>
          </p:cNvSpPr>
          <p:nvPr>
            <p:ph type="body" sz="quarter" idx="3"/>
          </p:nvPr>
        </p:nvSpPr>
        <p:spPr>
          <a:xfrm>
            <a:off x="688658" y="4820741"/>
            <a:ext cx="5509260" cy="3944243"/>
          </a:xfrm>
          <a:prstGeom prst="rect">
            <a:avLst/>
          </a:prstGeom>
        </p:spPr>
        <p:txBody>
          <a:bodyPr vert="horz" lIns="96588" tIns="48294" rIns="96588" bIns="4829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7" name="Slide Number Placeholder 6"/>
          <p:cNvSpPr>
            <a:spLocks noGrp="1"/>
          </p:cNvSpPr>
          <p:nvPr>
            <p:ph type="sldNum" sz="quarter" idx="5"/>
          </p:nvPr>
        </p:nvSpPr>
        <p:spPr>
          <a:xfrm>
            <a:off x="3900799" y="9514531"/>
            <a:ext cx="2984183" cy="502595"/>
          </a:xfrm>
          <a:prstGeom prst="rect">
            <a:avLst/>
          </a:prstGeom>
        </p:spPr>
        <p:txBody>
          <a:bodyPr vert="horz" lIns="96588" tIns="48294" rIns="96588" bIns="48294" rtlCol="0" anchor="b"/>
          <a:lstStyle>
            <a:lvl1pPr algn="r">
              <a:defRPr sz="13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5651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proposals must be assigned an OSDU group type, and the group type dictates the degree of specificity and comprehensiveness needed for the definition</a:t>
            </a:r>
          </a:p>
          <a:p>
            <a:r>
              <a:rPr lang="en-US" dirty="0"/>
              <a:t>These are the primary group types for data modelling activity</a:t>
            </a:r>
          </a:p>
        </p:txBody>
      </p:sp>
      <p:sp>
        <p:nvSpPr>
          <p:cNvPr id="4" name="Slide Number Placeholder 3"/>
          <p:cNvSpPr>
            <a:spLocks noGrp="1"/>
          </p:cNvSpPr>
          <p:nvPr>
            <p:ph type="sldNum" sz="quarter" idx="5"/>
          </p:nvPr>
        </p:nvSpPr>
        <p:spPr/>
        <p:txBody>
          <a:bodyPr/>
          <a:lstStyle/>
          <a:p>
            <a:fld id="{DF16A637-0836-4FCD-B3C0-D63ECE57A35F}" type="slidenum">
              <a:rPr lang="en-US" smtClean="0"/>
              <a:t>13</a:t>
            </a:fld>
            <a:endParaRPr lang="en-US"/>
          </a:p>
        </p:txBody>
      </p:sp>
    </p:spTree>
    <p:extLst>
      <p:ext uri="{BB962C8B-B14F-4D97-AF65-F5344CB8AC3E}">
        <p14:creationId xmlns:p14="http://schemas.microsoft.com/office/powerpoint/2010/main" val="272662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proposals must be assigned an OSDU group type, and the group type dictates the degree of specificity and comprehensiveness needed for the definition</a:t>
            </a:r>
          </a:p>
          <a:p>
            <a:r>
              <a:rPr lang="en-US" dirty="0"/>
              <a:t>Work product is unlikely to be affected by data modelling activity</a:t>
            </a:r>
          </a:p>
          <a:p>
            <a:r>
              <a:rPr lang="en-US" dirty="0"/>
              <a:t>Dataset may be expanded beyond current permutations, but more likely as a Horizon 2 or 3 activity</a:t>
            </a:r>
          </a:p>
        </p:txBody>
      </p:sp>
      <p:sp>
        <p:nvSpPr>
          <p:cNvPr id="4" name="Slide Number Placeholder 3"/>
          <p:cNvSpPr>
            <a:spLocks noGrp="1"/>
          </p:cNvSpPr>
          <p:nvPr>
            <p:ph type="sldNum" sz="quarter" idx="5"/>
          </p:nvPr>
        </p:nvSpPr>
        <p:spPr/>
        <p:txBody>
          <a:bodyPr/>
          <a:lstStyle/>
          <a:p>
            <a:fld id="{DF16A637-0836-4FCD-B3C0-D63ECE57A35F}" type="slidenum">
              <a:rPr lang="en-US" smtClean="0"/>
              <a:t>14</a:t>
            </a:fld>
            <a:endParaRPr lang="en-US"/>
          </a:p>
        </p:txBody>
      </p:sp>
    </p:spTree>
    <p:extLst>
      <p:ext uri="{BB962C8B-B14F-4D97-AF65-F5344CB8AC3E}">
        <p14:creationId xmlns:p14="http://schemas.microsoft.com/office/powerpoint/2010/main" val="272041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C46255-B0A8-41CF-A15B-EB86725FC229}" type="slidenum">
              <a:rPr lang="en-GB" smtClean="0"/>
              <a:t>17</a:t>
            </a:fld>
            <a:endParaRPr lang="en-GB"/>
          </a:p>
        </p:txBody>
      </p:sp>
    </p:spTree>
    <p:extLst>
      <p:ext uri="{BB962C8B-B14F-4D97-AF65-F5344CB8AC3E}">
        <p14:creationId xmlns:p14="http://schemas.microsoft.com/office/powerpoint/2010/main" val="120757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latin typeface="+mj-lt"/>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7BE0CD2-2782-4FFC-BF32-A20B6B38B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CC39BF86-531A-4E8B-9EB2-BAFB4B91D1AA}"/>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21A43D7-C7D5-4D54-9D8A-3C3E1F157B4C}"/>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75DA426A-C5A5-4B5F-8FF6-1EBAC51ED8C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6606569D-EEFF-4DA7-A5D6-6A1EB940B5F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C2E66FD-C906-4BCD-A197-1D2B713CD6A9}"/>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70DE7F00-A801-4A9B-BC31-14E1D11C497A}"/>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DBE1699E-E932-47E8-8B66-A4E35EE8DCB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A59330CE-E6C8-4331-A7A0-54BB6A1D92B7}"/>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E019386B-9555-48C7-BFC0-56A36845FF2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4F9B864B-D97F-4CBB-A99C-E6E83ACE0D4A}"/>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7D316B71-5675-4A81-9D87-926ECA6BBFED}"/>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392BB7DF-B24A-45C5-9029-51190CAD556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8156B12F-6DA5-4BD0-ABAD-2FF5AF8F3BF3}"/>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703AE086-3A1E-4D48-85EF-AD8DE9023D8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C50903FB-D586-4569-A4FB-B5D6C993E91E}"/>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D1F0F00E-665C-48A1-8B56-FC2FFCE4BF99}"/>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3FF37873-B1C3-4E79-BC93-00FE6FC42D36}"/>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A1CD860B-9C21-4268-B43B-EF55EABCBDC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D8F6BA07-9C24-481B-94C8-CE20C7D08B8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594BC996-E383-44F7-A852-B3908EDB9BB5}"/>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A27B6735-8DA4-4367-8FEB-D7D6BA10ADA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DA42CC2-83DC-46B6-92C6-DA808E4620CC}"/>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B9DDA998-7F32-4849-AB0A-78BC375D4487}"/>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6E5FC85-024B-460F-B173-BAE15316BC2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D358691C-34D0-420D-9678-FB9144D1D74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87A041C6-5D04-41E3-9648-7FBB518574F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B271E3B6-84E2-4DFB-A810-1FC30355DC2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11186EE5-AECD-4CEC-A023-9347A1BFD17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8279651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extBox 8"/>
          <p:cNvSpPr txBox="1"/>
          <p:nvPr userDrawn="1"/>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2023</a:t>
            </a:r>
          </a:p>
        </p:txBody>
      </p:sp>
      <p:cxnSp>
        <p:nvCxnSpPr>
          <p:cNvPr id="11" name="Straight Connector 10"/>
          <p:cNvCxnSpPr/>
          <p:nvPr userDrawn="1"/>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Tree>
    <p:extLst>
      <p:ext uri="{BB962C8B-B14F-4D97-AF65-F5344CB8AC3E}">
        <p14:creationId xmlns:p14="http://schemas.microsoft.com/office/powerpoint/2010/main" val="2887934408"/>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99393" y="3612279"/>
            <a:ext cx="8619695" cy="1143000"/>
          </a:xfrm>
        </p:spPr>
        <p:txBody>
          <a:bodyPr>
            <a:normAutofit/>
          </a:bodyPr>
          <a:lstStyle>
            <a:lvl1pPr>
              <a:defRPr sz="2667" i="1">
                <a:solidFill>
                  <a:schemeClr val="accent1"/>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3" name="Picture 2">
            <a:extLst>
              <a:ext uri="{FF2B5EF4-FFF2-40B4-BE49-F238E27FC236}">
                <a16:creationId xmlns:a16="http://schemas.microsoft.com/office/drawing/2014/main" id="{9B44A4CE-6EEE-C847-A8ED-7283A476C706}"/>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217871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61018" y="1"/>
            <a:ext cx="5455812"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341502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27768" y="-1"/>
            <a:ext cx="5464233"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41351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14" name="Group 13"/>
          <p:cNvGrpSpPr/>
          <p:nvPr/>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2020</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2FEB81B2-2AA1-4AF4-A66A-0751F51A3799}" type="slidenum">
              <a:rPr lang="en-US" smtClean="0"/>
              <a:t>‹#›</a:t>
            </a:fld>
            <a:endParaRPr lang="en-US"/>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a:extLst>
              <a:ext uri="{FF2B5EF4-FFF2-40B4-BE49-F238E27FC236}">
                <a16:creationId xmlns:a16="http://schemas.microsoft.com/office/drawing/2014/main" id="{D4C70607-63BD-47CF-82FF-ECEC23DB8677}"/>
              </a:ext>
            </a:extLst>
          </p:cNvPr>
          <p:cNvPicPr>
            <a:picLocks noChangeAspect="1" noChangeArrowheads="1"/>
          </p:cNvPicPr>
          <p:nvPr/>
        </p:nvPicPr>
        <p:blipFill>
          <a:blip r:embed="rId2"/>
          <a:stretch>
            <a:fillRect/>
          </a:stretch>
        </p:blipFill>
        <p:spPr bwMode="auto">
          <a:xfrm>
            <a:off x="10717328" y="6154309"/>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134542"/>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188217" y="6218236"/>
            <a:ext cx="2844800" cy="365125"/>
          </a:xfrm>
          <a:prstGeom prst="rect">
            <a:avLst/>
          </a:prstGeom>
        </p:spPr>
        <p:txBody>
          <a:bodyPr/>
          <a:lstStyle>
            <a:lvl1pPr algn="ctr">
              <a:defRPr>
                <a:solidFill>
                  <a:schemeClr val="bg2">
                    <a:lumMod val="75000"/>
                  </a:schemeClr>
                </a:solidFill>
              </a:defRPr>
            </a:lvl1pPr>
          </a:lstStyle>
          <a:p>
            <a:fld id="{E47BC618-24A3-4969-A553-87364AA6DABE}" type="slidenum">
              <a:rPr lang="en-US" smtClean="0"/>
              <a:t>‹#›</a:t>
            </a:fld>
            <a:endParaRPr lang="en-US"/>
          </a:p>
        </p:txBody>
      </p:sp>
      <p:cxnSp>
        <p:nvCxnSpPr>
          <p:cNvPr id="7" name="Straight Connector 6">
            <a:extLst>
              <a:ext uri="{FF2B5EF4-FFF2-40B4-BE49-F238E27FC236}">
                <a16:creationId xmlns:a16="http://schemas.microsoft.com/office/drawing/2014/main" id="{D912CF3F-F052-48F2-BB12-FAFEFD760352}"/>
              </a:ext>
            </a:extLst>
          </p:cNvPr>
          <p:cNvCxnSpPr/>
          <p:nvPr userDrawn="1"/>
        </p:nvCxnSpPr>
        <p:spPr>
          <a:xfrm>
            <a:off x="598312" y="6486956"/>
            <a:ext cx="9891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03120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13976"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150419983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1796277689"/>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cxnSp>
        <p:nvCxnSpPr>
          <p:cNvPr id="11" name="Straight Connector 10"/>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4016911713"/>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cxnSp>
        <p:nvCxnSpPr>
          <p:cNvPr id="6" name="Straight Connector 5"/>
          <p:cNvCxnSpPr/>
          <p:nvPr/>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48320" y="62182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307764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0075422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txBox="1">
            <a:spLocks/>
          </p:cNvSpPr>
          <p:nvPr/>
        </p:nvSpPr>
        <p:spPr>
          <a:xfrm>
            <a:off x="9256905" y="6185342"/>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38868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3403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5317860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260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540000" y="2572320"/>
            <a:ext cx="7408320" cy="883680"/>
          </a:xfrm>
          <a:prstGeom prst="rect">
            <a:avLst/>
          </a:prstGeom>
          <a:noFill/>
          <a:ln w="0">
            <a:noFill/>
          </a:ln>
        </p:spPr>
        <p:txBody>
          <a:bodyPr lIns="0" tIns="0" rIns="0" bIns="0" anchor="ctr">
            <a:noAutofit/>
          </a:bodyPr>
          <a:lstStyle>
            <a:lvl1pPr indent="0">
              <a:buNone/>
              <a:defRPr/>
            </a:lvl1pPr>
          </a:lstStyle>
          <a:p>
            <a:pPr indent="0">
              <a:buNone/>
            </a:pPr>
            <a:endParaRPr lang="en-GB" sz="2400" b="0" strike="noStrike" spc="-1">
              <a:solidFill>
                <a:srgbClr val="000000"/>
              </a:solidFill>
              <a:latin typeface="Calibri"/>
            </a:endParaRPr>
          </a:p>
        </p:txBody>
      </p:sp>
      <p:sp>
        <p:nvSpPr>
          <p:cNvPr id="190" name="PlaceHolder 2"/>
          <p:cNvSpPr>
            <a:spLocks noGrp="1"/>
          </p:cNvSpPr>
          <p:nvPr>
            <p:ph/>
          </p:nvPr>
        </p:nvSpPr>
        <p:spPr>
          <a:xfrm>
            <a:off x="609600" y="1604640"/>
            <a:ext cx="10972320" cy="3977280"/>
          </a:xfrm>
          <a:prstGeom prst="rect">
            <a:avLst/>
          </a:prstGeom>
          <a:noFill/>
          <a:ln w="0">
            <a:noFill/>
          </a:ln>
        </p:spPr>
        <p:txBody>
          <a:bodyPr lIns="0" tIns="0" rIns="0" bIns="0" anchor="t">
            <a:normAutofit/>
          </a:bodyPr>
          <a:lstStyle>
            <a:lvl1pPr indent="0">
              <a:spcBef>
                <a:spcPts val="1889"/>
              </a:spcBef>
              <a:buNone/>
              <a:defRPr/>
            </a:lvl1pPr>
          </a:lstStyle>
          <a:p>
            <a:pPr indent="0">
              <a:spcBef>
                <a:spcPts val="1417"/>
              </a:spcBef>
              <a:buNone/>
            </a:pPr>
            <a:endParaRPr lang="en-GB" sz="2667" b="0" strike="noStrike" spc="-1">
              <a:solidFill>
                <a:srgbClr val="465052"/>
              </a:solidFill>
              <a:latin typeface="Arial"/>
            </a:endParaRPr>
          </a:p>
        </p:txBody>
      </p:sp>
      <p:sp>
        <p:nvSpPr>
          <p:cNvPr id="4" name="PlaceHolder 3"/>
          <p:cNvSpPr>
            <a:spLocks noGrp="1"/>
          </p:cNvSpPr>
          <p:nvPr>
            <p:ph type="sldNum" idx="5"/>
          </p:nvPr>
        </p:nvSpPr>
        <p:spPr/>
        <p:txBody>
          <a:bodyPr/>
          <a:lstStyle/>
          <a:p>
            <a:fld id="{5B0CD4AD-082F-4D87-B5A2-60C5CF63F834}" type="slidenum">
              <a:t>‹#›</a:t>
            </a:fld>
            <a:endParaRPr/>
          </a:p>
        </p:txBody>
      </p:sp>
    </p:spTree>
    <p:extLst>
      <p:ext uri="{BB962C8B-B14F-4D97-AF65-F5344CB8AC3E}">
        <p14:creationId xmlns:p14="http://schemas.microsoft.com/office/powerpoint/2010/main" val="4267460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D3D5913-76EF-1148-B78F-2FDF8B861731}"/>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37961640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0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BFD9B87-4217-CE43-86CD-BB874CDAA336}"/>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1478354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49650" cy="4216127"/>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a:t>Click to edit Master title style</a:t>
            </a:r>
            <a:endParaRPr lang="nb-NO"/>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18000" y="2642836"/>
            <a:ext cx="3552825" cy="3594779"/>
          </a:xfrm>
        </p:spPr>
        <p:txBody>
          <a:bodyPr lIns="72000" rIns="72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18000" y="2023519"/>
            <a:ext cx="3553200"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lstStyle/>
          <a:p>
            <a:r>
              <a:rPr lang="en-US"/>
              <a:t>Click to edit Master title style</a:t>
            </a:r>
            <a:endParaRPr lang="nb-NO"/>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50311" y="806482"/>
            <a:ext cx="2646364" cy="1762125"/>
          </a:xfrm>
        </p:spPr>
        <p:txBody>
          <a:bodyPr lIns="180000" tIns="180000" anchor="b"/>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3" y="800100"/>
            <a:ext cx="8080375"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48725" y="2653642"/>
            <a:ext cx="2647949"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b"/>
          <a:lstStyle/>
          <a:p>
            <a:r>
              <a:rPr lang="en-US"/>
              <a:t>Click to edit Master title style</a:t>
            </a:r>
            <a:endParaRPr lang="en-GB"/>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a:t>Click icon to add picture</a:t>
            </a:r>
            <a:endParaRPr lang="en-GB"/>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49650" cy="1760538"/>
          </a:xfrm>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3897"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3897"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b"/>
          <a:lstStyle/>
          <a:p>
            <a:r>
              <a:rPr lang="en-US"/>
              <a:t>Click to edit Master title style</a:t>
            </a:r>
            <a:endParaRPr lang="en-GB"/>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D764DD3D-3F87-4AE7-B1C3-9B01BEB273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39377836-27A1-4D49-A03B-79F3FD3CEB36}"/>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6E62179-EDD0-4A73-A79A-63086544D1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BF4CA030-25E3-4D43-9BD6-52873EEC674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F10DFE2A-46A1-47B0-B0CD-9DD61F5E9076}"/>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DF1CEDD6-DBEB-4C60-86EA-55BEA5ADC6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FC727C03-3E35-43D3-A54F-8101D508B19E}"/>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7219E6F4-4385-415D-87B9-54DC3868670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7894CBC8-A88B-400C-A1C6-788177F568C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A62BA147-F51D-424B-B5B8-80BF080B9CD0}"/>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253BD315-8766-4444-BD94-29171B8626F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E79CE30-19A5-4643-A6EE-847823B8F496}"/>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CCDF52CE-ED97-429B-8734-B93C971111DD}"/>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DB186CE-DCED-4FFF-B2C5-18C2E0D770D7}"/>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4618763A-A345-4FF5-B72B-B016C5289E26}"/>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56907763-A673-4924-9615-DFA9183F02D2}"/>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FB1B958F-864C-4B6E-AF5A-27394D477C78}"/>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EB325C5-19DD-403D-8B9E-A3B28EFF111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46EBA17B-A4DE-43EC-8749-153AACC76E23}"/>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E3EDE144-73EB-409F-913D-92F8A5D6C2DB}"/>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2BF09AD7-98AB-48A4-ACED-00DDE4D0D3A9}"/>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9CBEF0FA-AF39-479E-9734-658145706CD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D24D0EDB-179F-4D7E-8CF5-120EC058C40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E23D3BA-5C12-4404-BC89-7B4DD31936C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E3F5380E-EB1B-4903-BE98-8C7032DF37FA}"/>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A815EBF4-9D45-487F-8004-E039B1C1575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93D663C-5464-4227-94AC-5DEC370C34BB}"/>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77267C83-22AF-436F-9C09-D508100515C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mj-lt"/>
                <a:ea typeface="+mn-ea"/>
                <a:cs typeface="Arial" charset="0"/>
              </a:rPr>
              <a:t>© </a:t>
            </a:r>
            <a:r>
              <a:rPr kumimoji="0" lang="en-US" sz="1000" b="0" i="0" u="none" strike="noStrike" kern="1200" cap="none" spc="0" normalizeH="0" baseline="0" noProof="0" err="1">
                <a:ln>
                  <a:noFill/>
                </a:ln>
                <a:solidFill>
                  <a:schemeClr val="accent1"/>
                </a:solidFill>
                <a:effectLst/>
                <a:uLnTx/>
                <a:uFillTx/>
                <a:latin typeface="+mj-lt"/>
                <a:ea typeface="+mn-ea"/>
                <a:cs typeface="Arial" charset="0"/>
              </a:rPr>
              <a:t>Equinor</a:t>
            </a:r>
            <a:r>
              <a:rPr kumimoji="0" lang="en-US" sz="1000" b="0" i="0" u="none" strike="noStrike" kern="1200" cap="none" spc="0" normalizeH="0" baseline="0" noProof="0">
                <a:ln>
                  <a:noFill/>
                </a:ln>
                <a:solidFill>
                  <a:schemeClr val="accent1"/>
                </a:solidFill>
                <a:effectLst/>
                <a:uLnTx/>
                <a:uFillTx/>
                <a:latin typeface="+mj-lt"/>
                <a:ea typeface="+mn-ea"/>
                <a:cs typeface="Arial" charset="0"/>
              </a:rPr>
              <a:t>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Copyright to all material including, but not limited to, written material, photographs, drawings, images, tables and data remains the property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All rights reserved. Any other use, reproduction, translation, adaption, arrangement, alteration, distribution or storage of this presentation, in whole or in part, without the prior written permission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is prohibited. The information contained in this presentation may not be accurate, up to date or applicable to the circumstances of any particular case, despite our efforts.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cannot accept any liability for any inaccuracies or omissions.</a:t>
            </a:r>
            <a:endParaRPr kumimoji="0" lang="en-US" sz="600" b="0" i="0" u="none" strike="noStrike" kern="1200" cap="none" spc="0" normalizeH="0" baseline="0" noProof="0">
              <a:ln>
                <a:noFill/>
              </a:ln>
              <a:solidFill>
                <a:srgbClr val="333333"/>
              </a:solidFill>
              <a:effectLst/>
              <a:uLnTx/>
              <a:uFillTx/>
              <a:latin typeface="Equinor Beta Light" panose="00000400000000000000" pitchFamily="50"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2"/>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US"/>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1"/>
                </a:solidFill>
                <a:latin typeface="+mj-lt"/>
              </a:defRPr>
            </a:lvl1pPr>
          </a:lstStyle>
          <a:p>
            <a:r>
              <a:rPr lang="en-US"/>
              <a:t>Click to add presentation title</a:t>
            </a:r>
            <a:endParaRPr lang="en-GB"/>
          </a:p>
        </p:txBody>
      </p:sp>
      <p:pic>
        <p:nvPicPr>
          <p:cNvPr id="7" name="Logo_RW_01">
            <a:hlinkClick r:id="" action="ppaction://media"/>
            <a:extLst>
              <a:ext uri="{FF2B5EF4-FFF2-40B4-BE49-F238E27FC236}">
                <a16:creationId xmlns:a16="http://schemas.microsoft.com/office/drawing/2014/main" id="{16459ECC-A6AD-4912-823A-BED9DF1D4547}"/>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1" t="2651" r="19233" b="-1765"/>
          <a:stretch/>
        </p:blipFill>
        <p:spPr>
          <a:xfrm>
            <a:off x="8183244" y="19049"/>
            <a:ext cx="3974126" cy="2743201"/>
          </a:xfrm>
          <a:prstGeom prst="rect">
            <a:avLst/>
          </a:prstGeom>
        </p:spPr>
      </p:pic>
      <p:grpSp>
        <p:nvGrpSpPr>
          <p:cNvPr id="8" name="Group 15">
            <a:extLst>
              <a:ext uri="{FF2B5EF4-FFF2-40B4-BE49-F238E27FC236}">
                <a16:creationId xmlns:a16="http://schemas.microsoft.com/office/drawing/2014/main" id="{0F466226-9F05-4584-93FD-B883A3935863}"/>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5076ED82-B030-4885-ACE1-764ABE01CF42}"/>
                </a:ext>
              </a:extLst>
            </p:cNvPr>
            <p:cNvGrpSpPr/>
            <p:nvPr userDrawn="1"/>
          </p:nvGrpSpPr>
          <p:grpSpPr>
            <a:xfrm>
              <a:off x="12302034" y="4577510"/>
              <a:ext cx="201733" cy="660533"/>
              <a:chOff x="12270137" y="3967908"/>
              <a:chExt cx="223553" cy="660533"/>
            </a:xfrm>
          </p:grpSpPr>
          <p:sp>
            <p:nvSpPr>
              <p:cNvPr id="34" name="Rectangle 156">
                <a:extLst>
                  <a:ext uri="{FF2B5EF4-FFF2-40B4-BE49-F238E27FC236}">
                    <a16:creationId xmlns:a16="http://schemas.microsoft.com/office/drawing/2014/main" id="{1D97FDA6-B043-451F-8D36-D4F1E2F6EE19}"/>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157">
                <a:extLst>
                  <a:ext uri="{FF2B5EF4-FFF2-40B4-BE49-F238E27FC236}">
                    <a16:creationId xmlns:a16="http://schemas.microsoft.com/office/drawing/2014/main" id="{928055AE-A156-42D3-9596-214565B58823}"/>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158">
                <a:extLst>
                  <a:ext uri="{FF2B5EF4-FFF2-40B4-BE49-F238E27FC236}">
                    <a16:creationId xmlns:a16="http://schemas.microsoft.com/office/drawing/2014/main" id="{3B2F63AF-614E-42AD-BBAC-6FED000D90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E624FE47-BFF9-46CD-9638-2C10C91B2856}"/>
                </a:ext>
              </a:extLst>
            </p:cNvPr>
            <p:cNvGrpSpPr/>
            <p:nvPr userDrawn="1"/>
          </p:nvGrpSpPr>
          <p:grpSpPr>
            <a:xfrm>
              <a:off x="12302034" y="3317287"/>
              <a:ext cx="201733" cy="1125185"/>
              <a:chOff x="12270137" y="2809458"/>
              <a:chExt cx="223553" cy="1125185"/>
            </a:xfrm>
          </p:grpSpPr>
          <p:sp>
            <p:nvSpPr>
              <p:cNvPr id="29" name="Rectangle 173">
                <a:extLst>
                  <a:ext uri="{FF2B5EF4-FFF2-40B4-BE49-F238E27FC236}">
                    <a16:creationId xmlns:a16="http://schemas.microsoft.com/office/drawing/2014/main" id="{73D94B31-AF43-40E3-8C86-B4A29CA3988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4">
                <a:extLst>
                  <a:ext uri="{FF2B5EF4-FFF2-40B4-BE49-F238E27FC236}">
                    <a16:creationId xmlns:a16="http://schemas.microsoft.com/office/drawing/2014/main" id="{99044CCD-F181-4D53-8B7A-8070617ADB20}"/>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5">
                <a:extLst>
                  <a:ext uri="{FF2B5EF4-FFF2-40B4-BE49-F238E27FC236}">
                    <a16:creationId xmlns:a16="http://schemas.microsoft.com/office/drawing/2014/main" id="{E33AFCB3-8D1B-4B52-8A17-0926B158885E}"/>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76">
                <a:extLst>
                  <a:ext uri="{FF2B5EF4-FFF2-40B4-BE49-F238E27FC236}">
                    <a16:creationId xmlns:a16="http://schemas.microsoft.com/office/drawing/2014/main" id="{667EB397-B814-4D14-B25E-F6B7FDCAF88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77">
                <a:extLst>
                  <a:ext uri="{FF2B5EF4-FFF2-40B4-BE49-F238E27FC236}">
                    <a16:creationId xmlns:a16="http://schemas.microsoft.com/office/drawing/2014/main" id="{34971430-24CF-4CC9-BB26-6ED8AC938923}"/>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0">
              <a:extLst>
                <a:ext uri="{FF2B5EF4-FFF2-40B4-BE49-F238E27FC236}">
                  <a16:creationId xmlns:a16="http://schemas.microsoft.com/office/drawing/2014/main" id="{82C61963-E5DD-4AE1-BD93-A3BE6EB8765C}"/>
                </a:ext>
              </a:extLst>
            </p:cNvPr>
            <p:cNvGrpSpPr/>
            <p:nvPr userDrawn="1"/>
          </p:nvGrpSpPr>
          <p:grpSpPr>
            <a:xfrm>
              <a:off x="12302034" y="2057064"/>
              <a:ext cx="201733" cy="1125185"/>
              <a:chOff x="12270137" y="1651008"/>
              <a:chExt cx="223553" cy="1125185"/>
            </a:xfrm>
          </p:grpSpPr>
          <p:sp>
            <p:nvSpPr>
              <p:cNvPr id="24" name="Rectangle 183">
                <a:extLst>
                  <a:ext uri="{FF2B5EF4-FFF2-40B4-BE49-F238E27FC236}">
                    <a16:creationId xmlns:a16="http://schemas.microsoft.com/office/drawing/2014/main" id="{90CE9729-18A8-4731-91A3-6CDE07FA6ED2}"/>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4">
                <a:extLst>
                  <a:ext uri="{FF2B5EF4-FFF2-40B4-BE49-F238E27FC236}">
                    <a16:creationId xmlns:a16="http://schemas.microsoft.com/office/drawing/2014/main" id="{C01C5702-39D4-4B7C-9CBF-1E6AAFD6AAE2}"/>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5">
                <a:extLst>
                  <a:ext uri="{FF2B5EF4-FFF2-40B4-BE49-F238E27FC236}">
                    <a16:creationId xmlns:a16="http://schemas.microsoft.com/office/drawing/2014/main" id="{D0E77939-05E9-4932-AB0B-106A7AB815E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86">
                <a:extLst>
                  <a:ext uri="{FF2B5EF4-FFF2-40B4-BE49-F238E27FC236}">
                    <a16:creationId xmlns:a16="http://schemas.microsoft.com/office/drawing/2014/main" id="{E5206ECC-C11D-456F-BCB8-BA00DA1F89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87">
                <a:extLst>
                  <a:ext uri="{FF2B5EF4-FFF2-40B4-BE49-F238E27FC236}">
                    <a16:creationId xmlns:a16="http://schemas.microsoft.com/office/drawing/2014/main" id="{B445DF7A-2058-42FA-B80F-82CC7C93C10F}"/>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9">
              <a:extLst>
                <a:ext uri="{FF2B5EF4-FFF2-40B4-BE49-F238E27FC236}">
                  <a16:creationId xmlns:a16="http://schemas.microsoft.com/office/drawing/2014/main" id="{D2F74E3A-C1E8-4C8E-A872-DF6400FCD1E1}"/>
                </a:ext>
              </a:extLst>
            </p:cNvPr>
            <p:cNvGrpSpPr/>
            <p:nvPr userDrawn="1"/>
          </p:nvGrpSpPr>
          <p:grpSpPr>
            <a:xfrm>
              <a:off x="12302034" y="796842"/>
              <a:ext cx="201733" cy="1125185"/>
              <a:chOff x="12270137" y="492558"/>
              <a:chExt cx="223553" cy="1125185"/>
            </a:xfrm>
          </p:grpSpPr>
          <p:sp>
            <p:nvSpPr>
              <p:cNvPr id="19" name="Rectangle 188">
                <a:extLst>
                  <a:ext uri="{FF2B5EF4-FFF2-40B4-BE49-F238E27FC236}">
                    <a16:creationId xmlns:a16="http://schemas.microsoft.com/office/drawing/2014/main" id="{A8A4E43A-127E-4AA7-B132-ACB895DFBFB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89">
                <a:extLst>
                  <a:ext uri="{FF2B5EF4-FFF2-40B4-BE49-F238E27FC236}">
                    <a16:creationId xmlns:a16="http://schemas.microsoft.com/office/drawing/2014/main" id="{4BD8DA4F-3682-4799-A662-CE3B500D22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0">
                <a:extLst>
                  <a:ext uri="{FF2B5EF4-FFF2-40B4-BE49-F238E27FC236}">
                    <a16:creationId xmlns:a16="http://schemas.microsoft.com/office/drawing/2014/main" id="{582F44AD-E6EB-4234-8184-753026C3A47F}"/>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91">
                <a:extLst>
                  <a:ext uri="{FF2B5EF4-FFF2-40B4-BE49-F238E27FC236}">
                    <a16:creationId xmlns:a16="http://schemas.microsoft.com/office/drawing/2014/main" id="{F0A89595-CE6B-4342-B5DB-D438B2FBA4B7}"/>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92">
                <a:extLst>
                  <a:ext uri="{FF2B5EF4-FFF2-40B4-BE49-F238E27FC236}">
                    <a16:creationId xmlns:a16="http://schemas.microsoft.com/office/drawing/2014/main" id="{9EEDC27C-B9E3-44C4-A970-0759B687E2F3}"/>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3">
              <a:extLst>
                <a:ext uri="{FF2B5EF4-FFF2-40B4-BE49-F238E27FC236}">
                  <a16:creationId xmlns:a16="http://schemas.microsoft.com/office/drawing/2014/main" id="{EEA32127-E227-4284-B99B-060C4D1FAE00}"/>
                </a:ext>
              </a:extLst>
            </p:cNvPr>
            <p:cNvGrpSpPr/>
            <p:nvPr userDrawn="1"/>
          </p:nvGrpSpPr>
          <p:grpSpPr>
            <a:xfrm>
              <a:off x="12302034" y="0"/>
              <a:ext cx="201733" cy="661805"/>
              <a:chOff x="12270137" y="-434202"/>
              <a:chExt cx="223553" cy="661805"/>
            </a:xfrm>
          </p:grpSpPr>
          <p:sp>
            <p:nvSpPr>
              <p:cNvPr id="16" name="Rectangle 200">
                <a:extLst>
                  <a:ext uri="{FF2B5EF4-FFF2-40B4-BE49-F238E27FC236}">
                    <a16:creationId xmlns:a16="http://schemas.microsoft.com/office/drawing/2014/main" id="{299EAC0C-4A47-434B-BEA8-1E19CF386106}"/>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31">
                <a:extLst>
                  <a:ext uri="{FF2B5EF4-FFF2-40B4-BE49-F238E27FC236}">
                    <a16:creationId xmlns:a16="http://schemas.microsoft.com/office/drawing/2014/main" id="{82EDFEE2-CAD8-459D-95FF-8E177E3F5AEE}"/>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33">
                <a:extLst>
                  <a:ext uri="{FF2B5EF4-FFF2-40B4-BE49-F238E27FC236}">
                    <a16:creationId xmlns:a16="http://schemas.microsoft.com/office/drawing/2014/main" id="{BABF36C7-EE2E-405B-BC31-0B3055D48E0E}"/>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46316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023091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414693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26383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78396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690429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23351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771427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19177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931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5" name="Picture 4">
            <a:extLst>
              <a:ext uri="{FF2B5EF4-FFF2-40B4-BE49-F238E27FC236}">
                <a16:creationId xmlns:a16="http://schemas.microsoft.com/office/drawing/2014/main" id="{FB70F985-82A2-425E-9E75-CFF4ACB45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6" name="Group 15">
            <a:extLst>
              <a:ext uri="{FF2B5EF4-FFF2-40B4-BE49-F238E27FC236}">
                <a16:creationId xmlns:a16="http://schemas.microsoft.com/office/drawing/2014/main" id="{4B30AC2E-F10A-4EB6-895A-ABD2CFB84D4B}"/>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8F3B07A2-41FE-430B-BD6F-693975B3C401}"/>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06F70521-B590-4876-B907-5CAC111CCE4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E8B6A08F-0F9C-44D5-B65C-1025CC55637E}"/>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14941EC5-4697-43AE-BDDB-D40C08BFCB1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D23CB-972A-49E6-BF3C-72DFF2962C29}"/>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1E74424E-D654-40C0-AF2C-1FD2F9B20E2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02F5BE6C-9B82-4A54-86E6-11BD64EECDB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B139F898-647B-4CB5-82F1-9FA19BC8D53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6D34A254-5F61-42D3-8808-DCC4795F4B7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BC5D45EE-A2C4-47A2-9260-83210F42F93E}"/>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F4DF9DC4-9116-4FCA-B0A3-1365A970EB9B}"/>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D370E047-E803-43D7-82A9-F40ADD9366EB}"/>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69C574BE-8A16-4E16-82A4-BE9F91650003}"/>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456EFB23-69B7-4F03-BD64-3281D675871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A96DE33B-8F42-4888-AD1D-2E1942503B8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5A4AA32-9093-4674-B0EA-A413C2C73DD2}"/>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6D9CF69D-7423-4CB2-B97E-2FB1A4B503A8}"/>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B264C8D6-E358-46C9-BA2C-2BAC5289B6EC}"/>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FD6A999A-0686-4719-BD15-1688C6407751}"/>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0E4BD3DB-2BEC-438D-A3E2-90B349C66A8A}"/>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7359C5D-938B-4C53-9A79-1B55C9CE3BC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D1A05513-99B7-499F-AA14-4C931EF88F1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2BBD3E8-9E3C-4A18-9F49-4FFFDF23E15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B2715B0-8AD3-4FBD-AA83-0FC1D8DE8F63}"/>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149E612-1A42-462F-8AC7-7B7FB62205A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324BCEAC-7FDF-48ED-8192-9BEC365730C0}"/>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521207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1912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41759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13607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921595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894396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202357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570131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660253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4256558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88453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00707A"/>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B863E074-620B-4C54-B361-A24871884B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70B1FB14-BC28-4860-B886-22AA01E32B2D}"/>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A83FED49-5884-4524-81E8-2F65CF324340}"/>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2706DE36-7039-492B-8FAC-061519E9F7F8}"/>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1D32ABF9-6C7B-426D-889D-438B7CF623E9}"/>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57B49201-5B9D-40CE-AC57-1325BEAFEB9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15BE77-3341-44DF-A7FA-9B0ADED55AE2}"/>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FB033539-4B88-4FA8-8A4C-65BA4F4A431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F966C448-2C4F-44D8-A63F-078EB7FBC16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4C28DA3F-FE4C-48A0-B027-1528C705C5AB}"/>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DC734DB-EF99-495A-9AE5-81B5AA80B8C1}"/>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0BB1576-5EA2-433F-B0DD-B4F711085C7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6A7082FF-17F2-41A3-8C33-99BBBAA27F54}"/>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AE15F0F-62AA-4495-8E9F-DB501261603D}"/>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E879BD69-4737-42A1-A8C6-441653D254B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8DCF154F-D8A1-4898-A30A-ECB90FBF44E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47CFC4E-A72C-4239-99DC-B2387E853C44}"/>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2EC7C927-8F41-4AEA-BE2C-1724B330B265}"/>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CB29DF0D-4317-4D98-ADB7-BDC35674F4EF}"/>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F883CB1A-3014-450C-9449-B474A41C9A51}"/>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C0719DCE-02E7-4443-B5C0-E02E6F4CD25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2C18264-EDB6-4B97-B02E-17DD3E4AF34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A1F9116C-3532-4D43-BDFB-592F02787E4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9210B2FB-9427-4F58-B838-30217163EF8D}"/>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5AC1015C-2AD5-44D7-BE98-2C2425450A40}"/>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AFAE396-B3FC-4AB6-8F44-9279C94AC0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52593AA4-8312-4BAD-965A-D9DEDE2EDDC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76BEDEF-8CF0-4935-93B1-2694F8994F3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265976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57596458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006658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4" name="TxtClassification">
            <a:extLst>
              <a:ext uri="{FF2B5EF4-FFF2-40B4-BE49-F238E27FC236}">
                <a16:creationId xmlns:a16="http://schemas.microsoft.com/office/drawing/2014/main" id="{82D58A66-71B1-4B4B-B2D1-5120641E4F56}"/>
              </a:ext>
            </a:extLst>
          </p:cNvPr>
          <p:cNvSpPr>
            <a:spLocks noGrp="1"/>
          </p:cNvSpPr>
          <p:nvPr>
            <p:ph type="dt" sz="quarter" idx="10"/>
          </p:nvPr>
        </p:nvSpPr>
        <p:spPr bwMode="gray">
          <a:xfrm>
            <a:off x="2455333" y="6521366"/>
            <a:ext cx="2370667"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gn="l">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15" name="TxtPageNumber">
            <a:extLst>
              <a:ext uri="{FF2B5EF4-FFF2-40B4-BE49-F238E27FC236}">
                <a16:creationId xmlns:a16="http://schemas.microsoft.com/office/drawing/2014/main" id="{BCFB810A-B4BF-4E54-9B80-27F752CA234D}"/>
              </a:ext>
            </a:extLst>
          </p:cNvPr>
          <p:cNvSpPr>
            <a:spLocks noGrp="1"/>
          </p:cNvSpPr>
          <p:nvPr>
            <p:ph type="sldNum" sz="quarter" idx="11"/>
          </p:nvPr>
        </p:nvSpPr>
        <p:spPr bwMode="gray">
          <a:xfrm>
            <a:off x="334434" y="6521365"/>
            <a:ext cx="476165" cy="26246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fld id="{F919B4B9-EE84-4FB0-BF38-214B7AD7A3C6}" type="slidenum">
              <a:rPr lang="nb-NO" smtClean="0"/>
              <a:pPr/>
              <a:t>‹#›</a:t>
            </a:fld>
            <a:endParaRPr lang="nb-NO"/>
          </a:p>
        </p:txBody>
      </p:sp>
      <p:sp>
        <p:nvSpPr>
          <p:cNvPr id="16" name="TxtFooter">
            <a:extLst>
              <a:ext uri="{FF2B5EF4-FFF2-40B4-BE49-F238E27FC236}">
                <a16:creationId xmlns:a16="http://schemas.microsoft.com/office/drawing/2014/main" id="{E7DA318D-11E4-48E6-9788-D27B0F31A87F}"/>
              </a:ext>
            </a:extLst>
          </p:cNvPr>
          <p:cNvSpPr>
            <a:spLocks noGrp="1"/>
          </p:cNvSpPr>
          <p:nvPr>
            <p:ph type="ftr" sz="quarter" idx="12"/>
          </p:nvPr>
        </p:nvSpPr>
        <p:spPr>
          <a:xfrm>
            <a:off x="690033" y="6521366"/>
            <a:ext cx="5928699"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5" name="Rectangle 4">
            <a:extLst>
              <a:ext uri="{FF2B5EF4-FFF2-40B4-BE49-F238E27FC236}">
                <a16:creationId xmlns:a16="http://schemas.microsoft.com/office/drawing/2014/main" id="{DD4001AA-A972-45BC-A0B0-57F004C7EF37}"/>
              </a:ext>
            </a:extLst>
          </p:cNvPr>
          <p:cNvSpPr/>
          <p:nvPr userDrawn="1"/>
        </p:nvSpPr>
        <p:spPr>
          <a:xfrm>
            <a:off x="0" y="6131085"/>
            <a:ext cx="12192000" cy="7269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err="1">
              <a:solidFill>
                <a:schemeClr val="tx1"/>
              </a:solidFill>
            </a:endParaRPr>
          </a:p>
        </p:txBody>
      </p:sp>
    </p:spTree>
    <p:extLst>
      <p:ext uri="{BB962C8B-B14F-4D97-AF65-F5344CB8AC3E}">
        <p14:creationId xmlns:p14="http://schemas.microsoft.com/office/powerpoint/2010/main" val="2619451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2294858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870318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6049005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8515878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1961382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242625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578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43A186C0-EC28-446A-BAB0-6E768C6772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3F2256D-FBB3-42F4-8A1C-D2F2EAC431C8}"/>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40DBA3D2-0580-4866-8C2B-290B7C950B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ED3AE077-1970-43BB-80F3-86B4D362249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AB56ABE3-C338-4228-9C8D-B69608B5423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89382480-0E44-42CE-80A2-DB1A301BAA5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42803-2D3E-4C06-86D8-71F6CDAD5587}"/>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C9332426-0777-4AED-B726-1C2DC58448C6}"/>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428DF778-6871-4D61-88DD-9ABF87702C28}"/>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CC881E49-4A17-40F3-A770-94B42AF4E129}"/>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C9CA581-3FC7-4BBD-B11F-5AE7925150C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DDC05CB7-4567-46C0-B9F1-8B9E4F7F3DCF}"/>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01585293-672B-4976-A0FE-CAFF145420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5D54857C-405E-47A8-851C-F065CAF0744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568E12F4-72A0-46D8-A934-5385BF43F0C0}"/>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9FAA78B7-D6B2-4477-9767-A455B2900816}"/>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92FB8AF0-B612-4173-969E-6456D295891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0CCED37E-F749-4942-AE90-59FBBCBB0EB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51CCF0CF-07B6-4C4F-BD91-1F575CB6D8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2EA7C38B-EB94-45D7-94E1-595AF6F4858D}"/>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3256F540-B073-4480-A88B-A540E65714C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1B9A8BCB-3A10-4F7D-9458-0C06FB88D12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C639F8F-B8A4-4F57-A592-22B8551FC36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2710EA5C-79B1-4E61-8FCC-2FF37DF682E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3B0D3C36-ECCC-440D-96E1-7070B4F6BBAD}"/>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2374DC56-63B5-46C6-AE65-62CD3D1AA5B2}"/>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C5F54365-1E77-4B41-8A20-18A53F5CD56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4BAEE973-FCEE-4D32-8CE6-20E366398E82}"/>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007753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215957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467735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9955318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6626933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701908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4326126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35409003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6369946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2499948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57807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73B1B6"/>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CBCCDAA2-6E90-41EB-AD0F-B01BA21FA7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E6BB097-4423-4B47-AD85-8EF2A43ADE75}"/>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092DED28-7398-4384-98E3-E41B937665E6}"/>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F432B988-83EC-4453-BFD2-CE79FB087D3A}"/>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9DE8DC64-3582-4277-80C6-755CA01686FC}"/>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E697100-9D41-4577-A2A3-C8D2680BA7F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EA1C3366-7F4F-4BE8-BA00-268D942A8E23}"/>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8A8BB4D2-C0D1-4156-BCD7-EE02CD037FC3}"/>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23226431-5F28-41C7-9511-FB4332C4821D}"/>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9AF0356D-8341-4312-8E27-626AA3BA19C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12D65BB1-47B6-4054-BBAC-07EC5BB51CE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E8115F98-D434-4BEE-A36D-6CA9CF63BFF8}"/>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1C5AC4C7-8C4E-4F0E-B1A5-6A1019BE8D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11BA3428-2589-44BF-8AFE-764BAE8C950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DE825B6F-DBB3-43C2-9EE1-FDE365386607}"/>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6AEE172D-73DB-46D1-AB32-B27F1EDF3CF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7F37334-6EB7-47AF-AEA4-D521D8740B4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96075C2F-0323-4A03-849C-88248EA65F7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0630AFE3-0A22-4CAA-A47C-C968E6F137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1656AFE7-8663-44BE-88AF-57606FC94D77}"/>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6260DEAC-E115-4C12-BB00-695FF3BC8F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DD8873D-A801-4CAA-BD84-FD80D96CB99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0C4B41F0-8F01-4E37-8A41-64FF7438A19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1A516F0-9FD1-4E18-BA65-759B307AE051}"/>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84AD3C48-9825-4717-AFE7-0A94E0728CAB}"/>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4511F55B-6167-481E-B9CF-23B22ECB6F90}"/>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E5365188-0072-4303-9D50-F6E725567A06}"/>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1C81048-00A2-418F-8743-E9DBDFD3C5DF}"/>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7C8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7339774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853750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93595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41925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375868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Tree>
    <p:extLst>
      <p:ext uri="{BB962C8B-B14F-4D97-AF65-F5344CB8AC3E}">
        <p14:creationId xmlns:p14="http://schemas.microsoft.com/office/powerpoint/2010/main" val="33264738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3152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4528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1364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8372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98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2FB31E61-CBDC-44CC-BAF8-B21860843A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7" name="Group 15">
            <a:extLst>
              <a:ext uri="{FF2B5EF4-FFF2-40B4-BE49-F238E27FC236}">
                <a16:creationId xmlns:a16="http://schemas.microsoft.com/office/drawing/2014/main" id="{899B2306-C2CF-4024-A63D-C96369A784CB}"/>
              </a:ext>
            </a:extLst>
          </p:cNvPr>
          <p:cNvGrpSpPr/>
          <p:nvPr userDrawn="1"/>
        </p:nvGrpSpPr>
        <p:grpSpPr>
          <a:xfrm>
            <a:off x="12302034" y="1"/>
            <a:ext cx="155539" cy="4038600"/>
            <a:chOff x="12302034" y="0"/>
            <a:chExt cx="201733" cy="5238043"/>
          </a:xfrm>
        </p:grpSpPr>
        <p:grpSp>
          <p:nvGrpSpPr>
            <p:cNvPr id="8" name="Group 12">
              <a:extLst>
                <a:ext uri="{FF2B5EF4-FFF2-40B4-BE49-F238E27FC236}">
                  <a16:creationId xmlns:a16="http://schemas.microsoft.com/office/drawing/2014/main" id="{8BF17CDC-1ECA-41FC-8550-320CABA328C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2F8E14B1-7BD3-447D-86AA-69B84F61B485}"/>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766A9D27-FFBE-4E38-8552-90FCB746F02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A66C5BCB-25F8-4B30-A421-BFBB7BC1042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1">
              <a:extLst>
                <a:ext uri="{FF2B5EF4-FFF2-40B4-BE49-F238E27FC236}">
                  <a16:creationId xmlns:a16="http://schemas.microsoft.com/office/drawing/2014/main" id="{1B6D446A-9743-4148-AFA6-0AFE223647DA}"/>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C0B7FCFA-7E23-497F-8C74-B833E750F83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B8BCB58A-CC6C-4169-A639-72FAC43548B9}"/>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DA6BEEDB-E43E-43CF-B242-CE57D81F9CC5}"/>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B67B3CC7-31A2-4324-93FA-7596694822CC}"/>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7B65368-EFE4-427F-92C7-4F78A5055C89}"/>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0">
              <a:extLst>
                <a:ext uri="{FF2B5EF4-FFF2-40B4-BE49-F238E27FC236}">
                  <a16:creationId xmlns:a16="http://schemas.microsoft.com/office/drawing/2014/main" id="{773BC460-EFDD-404A-B125-A13EA48D075C}"/>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8DE94877-7392-4406-929F-B764BDF112F8}"/>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FDBDBDC7-D1CD-4EC4-ACEE-132F7EA131CF}"/>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1655612F-AD44-456A-9497-7074AE6FA255}"/>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F53524A9-B221-4015-AE08-F6785A6ED487}"/>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1F758217-D52E-4B40-A5BC-03C5E1E384D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9">
              <a:extLst>
                <a:ext uri="{FF2B5EF4-FFF2-40B4-BE49-F238E27FC236}">
                  <a16:creationId xmlns:a16="http://schemas.microsoft.com/office/drawing/2014/main" id="{F2F2329D-2F1D-4D2B-985B-AC6897A9B025}"/>
                </a:ext>
              </a:extLst>
            </p:cNvPr>
            <p:cNvGrpSpPr/>
            <p:nvPr userDrawn="1"/>
          </p:nvGrpSpPr>
          <p:grpSpPr>
            <a:xfrm>
              <a:off x="12302034" y="796842"/>
              <a:ext cx="201733" cy="1125185"/>
              <a:chOff x="12270137" y="492558"/>
              <a:chExt cx="223553" cy="1125185"/>
            </a:xfrm>
          </p:grpSpPr>
          <p:sp>
            <p:nvSpPr>
              <p:cNvPr id="16" name="Rectangle 188">
                <a:extLst>
                  <a:ext uri="{FF2B5EF4-FFF2-40B4-BE49-F238E27FC236}">
                    <a16:creationId xmlns:a16="http://schemas.microsoft.com/office/drawing/2014/main" id="{85DB43FF-9DB0-4556-9A05-5B2ABFB050EA}"/>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89">
                <a:extLst>
                  <a:ext uri="{FF2B5EF4-FFF2-40B4-BE49-F238E27FC236}">
                    <a16:creationId xmlns:a16="http://schemas.microsoft.com/office/drawing/2014/main" id="{2FE022CE-DD2A-4EFC-9534-B8D208EBB69D}"/>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C85739C5-516F-43C7-A3CA-5BF9B8FDFDFE}"/>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C4F101E-1708-41AE-ACB3-02B2A9B2717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0948D655-C735-4370-8294-447D4708FF2A}"/>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3">
              <a:extLst>
                <a:ext uri="{FF2B5EF4-FFF2-40B4-BE49-F238E27FC236}">
                  <a16:creationId xmlns:a16="http://schemas.microsoft.com/office/drawing/2014/main" id="{284C6AF5-3D92-485E-A13D-C2AD89D6383E}"/>
                </a:ext>
              </a:extLst>
            </p:cNvPr>
            <p:cNvGrpSpPr/>
            <p:nvPr userDrawn="1"/>
          </p:nvGrpSpPr>
          <p:grpSpPr>
            <a:xfrm>
              <a:off x="12302034" y="0"/>
              <a:ext cx="201733" cy="661805"/>
              <a:chOff x="12270137" y="-434202"/>
              <a:chExt cx="223553" cy="661805"/>
            </a:xfrm>
          </p:grpSpPr>
          <p:sp>
            <p:nvSpPr>
              <p:cNvPr id="13" name="Rectangle 200">
                <a:extLst>
                  <a:ext uri="{FF2B5EF4-FFF2-40B4-BE49-F238E27FC236}">
                    <a16:creationId xmlns:a16="http://schemas.microsoft.com/office/drawing/2014/main" id="{46DCEB8A-CC4B-4043-95BF-4BC79CEB59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1">
                <a:extLst>
                  <a:ext uri="{FF2B5EF4-FFF2-40B4-BE49-F238E27FC236}">
                    <a16:creationId xmlns:a16="http://schemas.microsoft.com/office/drawing/2014/main" id="{70FAF477-4B73-403C-8A1E-9FE6C8EEC7E7}"/>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3">
                <a:extLst>
                  <a:ext uri="{FF2B5EF4-FFF2-40B4-BE49-F238E27FC236}">
                    <a16:creationId xmlns:a16="http://schemas.microsoft.com/office/drawing/2014/main" id="{8D85CCF9-E886-4C53-8F4D-71C8EA5C1338}"/>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38197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8621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9772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7730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2392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656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8867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4174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0167037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8069885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06673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0942"/>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DA1B1ED-7542-4B77-8B38-B1B169FD1D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705BA340-6C73-459D-B706-1E0E258A0F80}"/>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72C50E47-743F-4E8F-B91A-0B0DD5CB084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7B175998-A6FF-4E77-9AC9-31EE6DC23FD1}"/>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B5A684CB-EC34-4F5F-B637-729017EA4FD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CE90F388-4902-4899-897F-050ED41EB34C}"/>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BC778ADD-D4E5-43C4-8BF2-08D831DA8BF8}"/>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6F89A9A4-0054-49F4-AD07-83CD59AAF08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8D7E9797-B89C-4D0F-A325-605A64A01BD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8A5C43A-E62C-483E-881F-9D670AC9C452}"/>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AD120471-9385-491F-94D8-EA5B7F903B66}"/>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ADFF75D7-D020-4FC7-B25D-48CFE837361A}"/>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231CBCAE-56CA-4874-9290-DCB9674C1A2D}"/>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B40B28CA-F9A6-4EE3-99BD-E1B2A1C148E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430F967D-A4FC-4BE6-99F3-314AB9F932F8}"/>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71E7BA5F-CC77-458E-8BCA-58E46BC96B1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15E8485E-6749-4EB1-B00C-B06F745495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D3D336C4-F9C6-4ABD-A330-B7A1B72F4B2A}"/>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033466A8-FE8A-4C92-8479-A169C6BC933E}"/>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BAD7AD6E-AF7F-47C1-BD13-BE827F1B00B9}"/>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F963141A-1E41-4BB1-A717-6F97850E9C7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BB153BD3-E3A4-4A9D-96EC-DDF674CF6AF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81C34445-6FFE-4A6B-85D0-0D39FE0AEC2D}"/>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BD2A29DC-C7AB-48D7-9196-57988F5EFC9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51B4054F-1E0C-4D6C-8606-CE6E2DD9919A}"/>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78D647C3-661E-4D00-A046-F281DBC66D1B}"/>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9F85933A-F6FC-48CC-AF68-EBDCB0FFF71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FAFD8EBB-F331-4565-BEC6-C9FAAB83C047}"/>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25562419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6700369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02012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5874899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3073626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80486647"/>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235209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7048501" y="10654"/>
            <a:ext cx="5143499" cy="6857999"/>
          </a:xfrm>
          <a:prstGeom prst="rect">
            <a:avLst/>
          </a:prstGeom>
          <a:noFill/>
          <a:ln>
            <a:noFill/>
          </a:ln>
        </p:spPr>
      </p:pic>
      <p:sp>
        <p:nvSpPr>
          <p:cNvPr id="18" name="Google Shape;18;p2"/>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19" name="Google Shape;19;p2"/>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title"/>
          </p:nvPr>
        </p:nvSpPr>
        <p:spPr>
          <a:xfrm>
            <a:off x="262129" y="3690581"/>
            <a:ext cx="8619695"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2000"/>
              <a:buFont typeface="Arial"/>
              <a:buNone/>
              <a:defRPr sz="2667" i="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8B999B"/>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22" name="Google Shape;22;p2"/>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23" name="Google Shape;23;p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301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4_Title, Content &amp; Quote">
  <p:cSld name="14_Title, Content &amp; Quote">
    <p:spTree>
      <p:nvGrpSpPr>
        <p:cNvPr id="1" name="Shape 25"/>
        <p:cNvGrpSpPr/>
        <p:nvPr/>
      </p:nvGrpSpPr>
      <p:grpSpPr>
        <a:xfrm>
          <a:off x="0" y="0"/>
          <a:ext cx="0" cy="0"/>
          <a:chOff x="0" y="0"/>
          <a:chExt cx="0" cy="0"/>
        </a:xfrm>
      </p:grpSpPr>
      <p:pic>
        <p:nvPicPr>
          <p:cNvPr id="26" name="Google Shape;26;p3"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27" name="Google Shape;27;p3"/>
          <p:cNvSpPr txBox="1">
            <a:spLocks noGrp="1"/>
          </p:cNvSpPr>
          <p:nvPr>
            <p:ph type="title"/>
          </p:nvPr>
        </p:nvSpPr>
        <p:spPr>
          <a:xfrm>
            <a:off x="272373" y="274639"/>
            <a:ext cx="11583296"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29" name="Google Shape;29;p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3"/>
          <p:cNvSpPr txBox="1">
            <a:spLocks noGrp="1"/>
          </p:cNvSpPr>
          <p:nvPr>
            <p:ph type="body" idx="1"/>
          </p:nvPr>
        </p:nvSpPr>
        <p:spPr>
          <a:xfrm>
            <a:off x="4330264" y="1702676"/>
            <a:ext cx="7252136"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31" name="Google Shape;31;p3"/>
          <p:cNvCxnSpPr/>
          <p:nvPr/>
        </p:nvCxnSpPr>
        <p:spPr>
          <a:xfrm>
            <a:off x="609601" y="2031136"/>
            <a:ext cx="1754737" cy="0"/>
          </a:xfrm>
          <a:prstGeom prst="straightConnector1">
            <a:avLst/>
          </a:prstGeom>
          <a:noFill/>
          <a:ln w="50800" cap="flat" cmpd="sng">
            <a:solidFill>
              <a:srgbClr val="00667E"/>
            </a:solidFill>
            <a:prstDash val="solid"/>
            <a:round/>
            <a:headEnd type="none" w="sm" len="sm"/>
            <a:tailEnd type="none" w="sm" len="sm"/>
          </a:ln>
        </p:spPr>
      </p:cxnSp>
      <p:sp>
        <p:nvSpPr>
          <p:cNvPr id="32" name="Google Shape;32;p3"/>
          <p:cNvSpPr txBox="1">
            <a:spLocks noGrp="1"/>
          </p:cNvSpPr>
          <p:nvPr>
            <p:ph type="body" idx="2"/>
          </p:nvPr>
        </p:nvSpPr>
        <p:spPr>
          <a:xfrm>
            <a:off x="609601" y="2320489"/>
            <a:ext cx="3215217" cy="2628900"/>
          </a:xfrm>
          <a:prstGeom prst="rect">
            <a:avLst/>
          </a:prstGeom>
          <a:noFill/>
          <a:ln w="12700" cap="flat" cmpd="sng">
            <a:solidFill>
              <a:schemeClr val="accent1"/>
            </a:solidFill>
            <a:prstDash val="solid"/>
            <a:round/>
            <a:headEnd type="none" w="sm" len="sm"/>
            <a:tailEnd type="none" w="sm" len="sm"/>
          </a:ln>
          <a:effectLst>
            <a:outerShdw blurRad="63500" sx="102000" sy="102000" algn="ctr" rotWithShape="0">
              <a:srgbClr val="00667F">
                <a:alpha val="69803"/>
              </a:srgbClr>
            </a:outerShdw>
          </a:effectLst>
        </p:spPr>
        <p:txBody>
          <a:bodyPr spcFirstLastPara="1" wrap="square" lIns="91425" tIns="45700" rIns="91425" bIns="45700" anchor="ctr" anchorCtr="0">
            <a:noAutofit/>
          </a:bodyPr>
          <a:lstStyle>
            <a:lvl1pPr marL="609585" lvl="0" indent="-304792" algn="l">
              <a:spcBef>
                <a:spcPts val="1600"/>
              </a:spcBef>
              <a:spcAft>
                <a:spcPts val="0"/>
              </a:spcAft>
              <a:buSzPts val="1600"/>
              <a:buNone/>
              <a:defRPr sz="2133">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910692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2_Title &amp; Dual Text with Header">
  <p:cSld name="12_Title &amp; Dual Text with 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40" name="Google Shape;40;p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609600"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2" name="Google Shape;42;p5"/>
          <p:cNvSpPr txBox="1">
            <a:spLocks noGrp="1"/>
          </p:cNvSpPr>
          <p:nvPr>
            <p:ph type="body" idx="2"/>
          </p:nvPr>
        </p:nvSpPr>
        <p:spPr>
          <a:xfrm>
            <a:off x="6383283"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3" name="Google Shape;43;p5"/>
          <p:cNvSpPr txBox="1">
            <a:spLocks noGrp="1"/>
          </p:cNvSpPr>
          <p:nvPr>
            <p:ph type="body" idx="3"/>
          </p:nvPr>
        </p:nvSpPr>
        <p:spPr>
          <a:xfrm>
            <a:off x="609600" y="1475304"/>
            <a:ext cx="5199117" cy="416865"/>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4" name="Google Shape;44;p5"/>
          <p:cNvSpPr txBox="1">
            <a:spLocks noGrp="1"/>
          </p:cNvSpPr>
          <p:nvPr>
            <p:ph type="body" idx="4"/>
          </p:nvPr>
        </p:nvSpPr>
        <p:spPr>
          <a:xfrm>
            <a:off x="6383283" y="1475303"/>
            <a:ext cx="5199117" cy="416867"/>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1168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a:stretch/>
        </p:blipFill>
        <p:spPr>
          <a:xfrm>
            <a:off x="6761018" y="1"/>
            <a:ext cx="5455812" cy="6868652"/>
          </a:xfrm>
          <a:prstGeom prst="rect">
            <a:avLst/>
          </a:prstGeom>
          <a:noFill/>
          <a:ln>
            <a:noFill/>
          </a:ln>
        </p:spPr>
      </p:pic>
      <p:sp>
        <p:nvSpPr>
          <p:cNvPr id="64" name="Google Shape;64;p9"/>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65" name="Google Shape;65;p9"/>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6" name="Google Shape;66;p9"/>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68" name="Google Shape;68;p9"/>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69" name="Google Shape;69;p9"/>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85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8315"/>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123A03DF-2DEE-4810-B5FD-6E0978C35A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DC3D0744-8DAC-41CA-BB97-8BBAAC546585}"/>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B3717003-DB66-41E2-83DD-E7BAF1C2B956}"/>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C665E8A4-5DBD-4A34-BFAD-048EBB28496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F8F11DA6-F4B8-44A6-AD03-076E0E7FECE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B4A7CD8C-4A8F-4C99-82C5-B593734E2B85}"/>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3A6340A3-5A51-426A-9A60-16A033612E2B}"/>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82A394E6-811C-4AE4-9315-7642ED102058}"/>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A3E5AAA5-2589-4E2F-9E70-3E3D5F16852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04A2F7C-B106-469B-89A3-3CA32F69552C}"/>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287F7B82-8130-4120-8380-035E0DA7234B}"/>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07E5939-6856-4ABC-B977-616137C7846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F3EDA0C-116E-43FF-BE62-9BED7F38439E}"/>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331EB230-8F6D-4B23-A2EF-A8011261511F}"/>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944165DF-3BBE-4FDE-9381-D65219E47E1B}"/>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CC71E11A-1E8C-425B-A2C9-133ED49600B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045C7377-25C5-4462-83E2-D112EA016F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3CFF55BC-5FA9-441F-B2C3-FA91DD36FCE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4E2A6DD9-18A3-41DA-8332-303C6A26083A}"/>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41DFC901-D50E-45DE-93A7-C6992C83442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9C773841-EAB3-4A12-B4C2-4FFE4311A4C7}"/>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9AA7BC8C-0FE4-4F04-A505-D967602D2A2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D761061-2D4D-4839-B675-4B59815EA42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92B5B925-ABDC-4FC6-8C7B-64AF2C1281CB}"/>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D79F1F36-95DD-4B18-B822-3B1705C884D7}"/>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A617B74D-D343-433A-9E09-54DD0E96B0B9}"/>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B755549D-AB0A-4651-83DE-24E341FFEA1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155C44E5-7684-4217-BC53-7062C621942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141322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a:stretch/>
        </p:blipFill>
        <p:spPr>
          <a:xfrm>
            <a:off x="6727768" y="-1"/>
            <a:ext cx="5464233" cy="6868652"/>
          </a:xfrm>
          <a:prstGeom prst="rect">
            <a:avLst/>
          </a:prstGeom>
          <a:noFill/>
          <a:ln>
            <a:noFill/>
          </a:ln>
        </p:spPr>
      </p:pic>
      <p:sp>
        <p:nvSpPr>
          <p:cNvPr id="73" name="Google Shape;73;p10"/>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74" name="Google Shape;74;p10"/>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5" name="Google Shape;75;p10"/>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77" name="Google Shape;77;p10"/>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78" name="Google Shape;78;p10"/>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801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0_Title &amp; Content">
  <p:cSld name="10_Title &amp; Conten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3" name="Google Shape;83;p11"/>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84" name="Google Shape;84;p1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696376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0a_Title &amp; Content &lt;O&gt;">
  <p:cSld name="10a_Title &amp; Content &lt;O&gt;">
    <p:spTree>
      <p:nvGrpSpPr>
        <p:cNvPr id="1" name="Shape 85"/>
        <p:cNvGrpSpPr/>
        <p:nvPr/>
      </p:nvGrpSpPr>
      <p:grpSpPr>
        <a:xfrm>
          <a:off x="0" y="0"/>
          <a:ext cx="0" cy="0"/>
          <a:chOff x="0" y="0"/>
          <a:chExt cx="0" cy="0"/>
        </a:xfrm>
      </p:grpSpPr>
      <p:pic>
        <p:nvPicPr>
          <p:cNvPr id="86" name="Google Shape;86;p12"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87" name="Google Shape;87;p1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9" name="Google Shape;89;p12"/>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90" name="Google Shape;90;p1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638798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20 Trade Title">
  <p:cSld name="20 Trade Title">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055649" y="3429001"/>
            <a:ext cx="10095572" cy="140575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2800"/>
              <a:buFont typeface="Arial"/>
              <a:buNone/>
              <a:defRPr sz="3733" i="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3"/>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00BDEE"/>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94" name="Google Shape;94;p13" descr="Logo, company name&#10;&#10;Description automatically generated"/>
          <p:cNvPicPr preferRelativeResize="0"/>
          <p:nvPr/>
        </p:nvPicPr>
        <p:blipFill rotWithShape="1">
          <a:blip r:embed="rId3">
            <a:alphaModFix/>
          </a:blip>
          <a:srcRect/>
          <a:stretch/>
        </p:blipFill>
        <p:spPr>
          <a:xfrm>
            <a:off x="464569" y="436711"/>
            <a:ext cx="3656076" cy="1738823"/>
          </a:xfrm>
          <a:prstGeom prst="rect">
            <a:avLst/>
          </a:prstGeom>
          <a:noFill/>
          <a:ln>
            <a:noFill/>
          </a:ln>
        </p:spPr>
      </p:pic>
      <p:pic>
        <p:nvPicPr>
          <p:cNvPr id="95" name="Google Shape;95;p13" descr="Company name&#10;&#10;Description automatically generated with medium confidence"/>
          <p:cNvPicPr preferRelativeResize="0"/>
          <p:nvPr/>
        </p:nvPicPr>
        <p:blipFill rotWithShape="1">
          <a:blip r:embed="rId4">
            <a:alphaModFix/>
          </a:blip>
          <a:srcRect/>
          <a:stretch/>
        </p:blipFill>
        <p:spPr>
          <a:xfrm>
            <a:off x="8922924" y="271076"/>
            <a:ext cx="3098800" cy="1761067"/>
          </a:xfrm>
          <a:prstGeom prst="rect">
            <a:avLst/>
          </a:prstGeom>
          <a:noFill/>
          <a:ln>
            <a:noFill/>
          </a:ln>
        </p:spPr>
      </p:pic>
      <p:sp>
        <p:nvSpPr>
          <p:cNvPr id="96" name="Google Shape;96;p1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968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1_Trade Title &amp; Content">
  <p:cSld name="21_Trade Title &amp; Content">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2153624" y="274639"/>
            <a:ext cx="9428776"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DEE"/>
              </a:buClr>
              <a:buSzPts val="2800"/>
              <a:buFont typeface="Arial"/>
              <a:buNone/>
              <a:defRPr>
                <a:solidFill>
                  <a:srgbClr val="00BDE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101" name="Google Shape;101;p14"/>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596900" y="1708151"/>
            <a:ext cx="11034184" cy="4506383"/>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72956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2_Trade Title Text &amp; Photo">
  <p:cSld name="22_Trade Title Text &amp; Phot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5"/>
          <p:cNvSpPr txBox="1">
            <a:spLocks noGrp="1"/>
          </p:cNvSpPr>
          <p:nvPr>
            <p:ph type="body" idx="1"/>
          </p:nvPr>
        </p:nvSpPr>
        <p:spPr>
          <a:xfrm>
            <a:off x="609600" y="1795847"/>
            <a:ext cx="6872941" cy="707910"/>
          </a:xfrm>
          <a:prstGeom prst="rect">
            <a:avLst/>
          </a:prstGeom>
          <a:noFill/>
          <a:ln>
            <a:noFill/>
          </a:ln>
        </p:spPr>
        <p:txBody>
          <a:bodyPr spcFirstLastPara="1" wrap="square" lIns="91425" tIns="45700" rIns="91425" bIns="45700" anchor="t" anchorCtr="0">
            <a:spAutoFit/>
          </a:bodyPr>
          <a:lstStyle>
            <a:lvl1pPr marL="609585" lvl="0" indent="-474121" algn="l">
              <a:spcBef>
                <a:spcPts val="1600"/>
              </a:spcBef>
              <a:spcAft>
                <a:spcPts val="0"/>
              </a:spcAft>
              <a:buSzPts val="2000"/>
              <a:buChar char="»"/>
              <a:defRPr sz="2667">
                <a:solidFill>
                  <a:schemeClr val="dk2"/>
                </a:solidFill>
                <a:latin typeface="Arial"/>
                <a:ea typeface="Arial"/>
                <a:cs typeface="Arial"/>
                <a:sym typeface="Arial"/>
              </a:defRPr>
            </a:lvl1pPr>
            <a:lvl2pPr marL="1219170" lvl="1" indent="-457189" algn="l">
              <a:spcBef>
                <a:spcPts val="480"/>
              </a:spcBef>
              <a:spcAft>
                <a:spcPts val="0"/>
              </a:spcAft>
              <a:buSzPts val="1800"/>
              <a:buChar char="–"/>
              <a:defRPr sz="2400">
                <a:solidFill>
                  <a:schemeClr val="dk2"/>
                </a:solidFill>
                <a:latin typeface="Arial"/>
                <a:ea typeface="Arial"/>
                <a:cs typeface="Arial"/>
                <a:sym typeface="Arial"/>
              </a:defRPr>
            </a:lvl2pPr>
            <a:lvl3pPr marL="1828754" lvl="2" indent="-440256" algn="l">
              <a:spcBef>
                <a:spcPts val="427"/>
              </a:spcBef>
              <a:spcAft>
                <a:spcPts val="0"/>
              </a:spcAft>
              <a:buSzPts val="1600"/>
              <a:buChar char="•"/>
              <a:defRPr sz="2133">
                <a:solidFill>
                  <a:schemeClr val="dk2"/>
                </a:solidFill>
                <a:latin typeface="Arial"/>
                <a:ea typeface="Arial"/>
                <a:cs typeface="Arial"/>
                <a:sym typeface="Arial"/>
              </a:defRPr>
            </a:lvl3pPr>
            <a:lvl4pPr marL="2438339" lvl="3" indent="-423323" algn="l">
              <a:spcBef>
                <a:spcPts val="373"/>
              </a:spcBef>
              <a:spcAft>
                <a:spcPts val="0"/>
              </a:spcAft>
              <a:buSzPts val="1400"/>
              <a:buChar char="–"/>
              <a:defRPr sz="1867">
                <a:solidFill>
                  <a:schemeClr val="dk2"/>
                </a:solidFill>
                <a:latin typeface="Arial"/>
                <a:ea typeface="Arial"/>
                <a:cs typeface="Arial"/>
                <a:sym typeface="Arial"/>
              </a:defRPr>
            </a:lvl4pPr>
            <a:lvl5pPr marL="3047924" lvl="4" indent="-423323" algn="l">
              <a:spcBef>
                <a:spcPts val="373"/>
              </a:spcBef>
              <a:spcAft>
                <a:spcPts val="0"/>
              </a:spcAft>
              <a:buSzPts val="1400"/>
              <a:buChar char="»"/>
              <a:defRPr sz="1867">
                <a:solidFill>
                  <a:schemeClr val="dk2"/>
                </a:solidFill>
                <a:latin typeface="Arial"/>
                <a:ea typeface="Arial"/>
                <a:cs typeface="Arial"/>
                <a:sym typeface="Aria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105" name="Google Shape;105;p15"/>
          <p:cNvCxnSpPr/>
          <p:nvPr/>
        </p:nvCxnSpPr>
        <p:spPr>
          <a:xfrm>
            <a:off x="544722" y="6476907"/>
            <a:ext cx="10272889" cy="0"/>
          </a:xfrm>
          <a:prstGeom prst="straightConnector1">
            <a:avLst/>
          </a:prstGeom>
          <a:noFill/>
          <a:ln w="9525" cap="flat" cmpd="sng">
            <a:solidFill>
              <a:schemeClr val="lt2"/>
            </a:solidFill>
            <a:prstDash val="solid"/>
            <a:round/>
            <a:headEnd type="none" w="sm" len="sm"/>
            <a:tailEnd type="none" w="sm" len="sm"/>
          </a:ln>
        </p:spPr>
      </p:cxnSp>
      <p:sp>
        <p:nvSpPr>
          <p:cNvPr id="106" name="Google Shape;106;p15"/>
          <p:cNvSpPr txBox="1">
            <a:spLocks noGrp="1"/>
          </p:cNvSpPr>
          <p:nvPr>
            <p:ph type="sldNum" idx="12"/>
          </p:nvPr>
        </p:nvSpPr>
        <p:spPr>
          <a:xfrm>
            <a:off x="9188217"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07" name="Google Shape;107;p15"/>
          <p:cNvSpPr txBox="1">
            <a:spLocks noGrp="1"/>
          </p:cNvSpPr>
          <p:nvPr>
            <p:ph type="title"/>
          </p:nvPr>
        </p:nvSpPr>
        <p:spPr>
          <a:xfrm>
            <a:off x="2405448" y="274639"/>
            <a:ext cx="9176952"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a:solidFill>
                  <a:srgbClr val="00B9E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a:spLocks noGrp="1"/>
          </p:cNvSpPr>
          <p:nvPr>
            <p:ph type="pic" idx="2"/>
          </p:nvPr>
        </p:nvSpPr>
        <p:spPr>
          <a:xfrm>
            <a:off x="7709647" y="1794934"/>
            <a:ext cx="4160620" cy="4265084"/>
          </a:xfrm>
          <a:prstGeom prst="rect">
            <a:avLst/>
          </a:prstGeom>
          <a:noFill/>
          <a:ln>
            <a:noFill/>
          </a:ln>
        </p:spPr>
      </p:sp>
      <p:sp>
        <p:nvSpPr>
          <p:cNvPr id="109" name="Google Shape;109;p1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72224026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3_Trade Title Only" type="titleOnly">
  <p:cSld name="23_Trade Title Only">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207739" y="274639"/>
            <a:ext cx="937466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sz="3733" b="1">
                <a:solidFill>
                  <a:srgbClr val="00B9E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2" name="Google Shape;112;p16"/>
          <p:cNvCxnSpPr/>
          <p:nvPr/>
        </p:nvCxnSpPr>
        <p:spPr>
          <a:xfrm>
            <a:off x="598313" y="6497004"/>
            <a:ext cx="10272889" cy="0"/>
          </a:xfrm>
          <a:prstGeom prst="straightConnector1">
            <a:avLst/>
          </a:prstGeom>
          <a:noFill/>
          <a:ln w="9525" cap="flat" cmpd="sng">
            <a:solidFill>
              <a:schemeClr val="lt2"/>
            </a:solidFill>
            <a:prstDash val="solid"/>
            <a:round/>
            <a:headEnd type="none" w="sm" len="sm"/>
            <a:tailEnd type="none" w="sm" len="sm"/>
          </a:ln>
        </p:spPr>
      </p:cxnSp>
      <p:sp>
        <p:nvSpPr>
          <p:cNvPr id="113" name="Google Shape;113;p16"/>
          <p:cNvSpPr txBox="1">
            <a:spLocks noGrp="1"/>
          </p:cNvSpPr>
          <p:nvPr>
            <p:ph type="sldNum" idx="12"/>
          </p:nvPr>
        </p:nvSpPr>
        <p:spPr>
          <a:xfrm>
            <a:off x="9248320"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14" name="Google Shape;114;p16"/>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520419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7051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349580620"/>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1766469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6.svg"/><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5.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theme" Target="../theme/theme3.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image" Target="../media/image13.svg"/><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14.sv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image" Target="../media/image5.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theme" Target="../theme/theme4.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image" Target="../media/image16.png"/><Relationship Id="rId2" Type="http://schemas.openxmlformats.org/officeDocument/2006/relationships/slideLayout" Target="../slideLayouts/slideLayout87.xml"/><Relationship Id="rId16" Type="http://schemas.openxmlformats.org/officeDocument/2006/relationships/theme" Target="../theme/theme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image" Target="../media/image28.pn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theme" Target="../theme/theme6.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52000" rIns="0" bIns="144000" rtlCol="0" anchor="b">
            <a:noAutofit/>
          </a:bodyPr>
          <a:lstStyle/>
          <a:p>
            <a:r>
              <a:rPr lang="nb-NO"/>
              <a:t>Klikk for å redigere tittelstil</a:t>
            </a:r>
            <a:endParaRPr lang="en-GB"/>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6" name="Group 15">
            <a:extLst>
              <a:ext uri="{FF2B5EF4-FFF2-40B4-BE49-F238E27FC236}">
                <a16:creationId xmlns:a16="http://schemas.microsoft.com/office/drawing/2014/main" id="{91E95393-295A-40BE-B9F0-0DCBBE8BC416}"/>
              </a:ext>
            </a:extLst>
          </p:cNvPr>
          <p:cNvGrpSpPr/>
          <p:nvPr userDrawn="1"/>
        </p:nvGrpSpPr>
        <p:grpSpPr>
          <a:xfrm>
            <a:off x="12302034" y="1"/>
            <a:ext cx="155539" cy="4038600"/>
            <a:chOff x="12302034" y="0"/>
            <a:chExt cx="201733" cy="5238043"/>
          </a:xfrm>
        </p:grpSpPr>
        <p:grpSp>
          <p:nvGrpSpPr>
            <p:cNvPr id="13" name="Group 12">
              <a:extLst>
                <a:ext uri="{FF2B5EF4-FFF2-40B4-BE49-F238E27FC236}">
                  <a16:creationId xmlns:a16="http://schemas.microsoft.com/office/drawing/2014/main" id="{9670DE78-8D27-4A3A-8837-0F44397AE5A1}"/>
                </a:ext>
              </a:extLst>
            </p:cNvPr>
            <p:cNvGrpSpPr/>
            <p:nvPr userDrawn="1"/>
          </p:nvGrpSpPr>
          <p:grpSpPr>
            <a:xfrm>
              <a:off x="12302034" y="4577510"/>
              <a:ext cx="201733" cy="660533"/>
              <a:chOff x="12270137" y="3967908"/>
              <a:chExt cx="223553" cy="660533"/>
            </a:xfrm>
          </p:grpSpPr>
          <p:sp>
            <p:nvSpPr>
              <p:cNvPr id="157" name="Rectangle 156">
                <a:extLst>
                  <a:ext uri="{FF2B5EF4-FFF2-40B4-BE49-F238E27FC236}">
                    <a16:creationId xmlns:a16="http://schemas.microsoft.com/office/drawing/2014/main" id="{A3AC9CBE-149A-4BD1-9E77-B34BEF4602E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9BF718D7-EB42-4A37-BA38-DE76944A9FB5}"/>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DEBC2B5C-A6CB-490B-B097-DE621236CB1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396E4856-4BDE-4772-93A6-C4BE90AF235B}"/>
                </a:ext>
              </a:extLst>
            </p:cNvPr>
            <p:cNvGrpSpPr/>
            <p:nvPr userDrawn="1"/>
          </p:nvGrpSpPr>
          <p:grpSpPr>
            <a:xfrm>
              <a:off x="12302034" y="3317287"/>
              <a:ext cx="201733" cy="1125185"/>
              <a:chOff x="12270137" y="2809458"/>
              <a:chExt cx="223553" cy="1125185"/>
            </a:xfrm>
          </p:grpSpPr>
          <p:sp>
            <p:nvSpPr>
              <p:cNvPr id="174" name="Rectangle 173">
                <a:extLst>
                  <a:ext uri="{FF2B5EF4-FFF2-40B4-BE49-F238E27FC236}">
                    <a16:creationId xmlns:a16="http://schemas.microsoft.com/office/drawing/2014/main" id="{9C4A9B46-DFD5-4F8D-AAD3-3220CA7157C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E615E6C3-99CA-4F3D-81E7-58DEAD9619C3}"/>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90BB7CFA-4172-42A5-B561-6996478259E6}"/>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tangle 176">
                <a:extLst>
                  <a:ext uri="{FF2B5EF4-FFF2-40B4-BE49-F238E27FC236}">
                    <a16:creationId xmlns:a16="http://schemas.microsoft.com/office/drawing/2014/main" id="{82FC8E0E-A6B0-4E1F-B320-4DD4DC139C9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F0357F97-D557-4E2C-86D4-13047A6CF31C}"/>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DE468EA1-E16F-46EF-8D61-27A63E8C787E}"/>
                </a:ext>
              </a:extLst>
            </p:cNvPr>
            <p:cNvGrpSpPr/>
            <p:nvPr userDrawn="1"/>
          </p:nvGrpSpPr>
          <p:grpSpPr>
            <a:xfrm>
              <a:off x="12302034" y="2057064"/>
              <a:ext cx="201733" cy="1125185"/>
              <a:chOff x="12270137" y="1651008"/>
              <a:chExt cx="223553" cy="1125185"/>
            </a:xfrm>
          </p:grpSpPr>
          <p:sp>
            <p:nvSpPr>
              <p:cNvPr id="184" name="Rectangle 183">
                <a:extLst>
                  <a:ext uri="{FF2B5EF4-FFF2-40B4-BE49-F238E27FC236}">
                    <a16:creationId xmlns:a16="http://schemas.microsoft.com/office/drawing/2014/main" id="{0F8E089F-FA94-485C-9D02-EB43E00B13A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BC0B35B9-1236-4C0B-9971-2D46F1F49B31}"/>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260DD2C5-D8FC-4E27-A15B-12F15C74910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294D4C8B-006A-4A3D-89EE-CB14C73D82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a:extLst>
                  <a:ext uri="{FF2B5EF4-FFF2-40B4-BE49-F238E27FC236}">
                    <a16:creationId xmlns:a16="http://schemas.microsoft.com/office/drawing/2014/main" id="{68C470B3-BE34-4BEB-978F-DF9E8777FD2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840178C-AD56-4300-9920-4F9040F3F2CB}"/>
                </a:ext>
              </a:extLst>
            </p:cNvPr>
            <p:cNvGrpSpPr/>
            <p:nvPr userDrawn="1"/>
          </p:nvGrpSpPr>
          <p:grpSpPr>
            <a:xfrm>
              <a:off x="12302034" y="796842"/>
              <a:ext cx="201733" cy="1125185"/>
              <a:chOff x="12270137" y="492558"/>
              <a:chExt cx="223553" cy="1125185"/>
            </a:xfrm>
          </p:grpSpPr>
          <p:sp>
            <p:nvSpPr>
              <p:cNvPr id="189" name="Rectangle 188">
                <a:extLst>
                  <a:ext uri="{FF2B5EF4-FFF2-40B4-BE49-F238E27FC236}">
                    <a16:creationId xmlns:a16="http://schemas.microsoft.com/office/drawing/2014/main" id="{862887EA-AF7B-4BA6-A3A3-608FE0FF2F1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BE2F4FEF-A3B9-48F1-97B3-B0099589894C}"/>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11702A21-5109-4345-A6BB-AE6D2A6A221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10E03525-CD1E-4FF3-AED6-2E247D1ACD2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AFA3CCCB-912E-4894-B690-1E10B15EB2D5}"/>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12E117BF-4C32-485B-B375-80AD35BEE36B}"/>
                </a:ext>
              </a:extLst>
            </p:cNvPr>
            <p:cNvGrpSpPr/>
            <p:nvPr userDrawn="1"/>
          </p:nvGrpSpPr>
          <p:grpSpPr>
            <a:xfrm>
              <a:off x="12302034" y="0"/>
              <a:ext cx="201733" cy="661805"/>
              <a:chOff x="12270137" y="-434202"/>
              <a:chExt cx="223553" cy="661805"/>
            </a:xfrm>
          </p:grpSpPr>
          <p:sp>
            <p:nvSpPr>
              <p:cNvPr id="201" name="Rectangle 200">
                <a:extLst>
                  <a:ext uri="{FF2B5EF4-FFF2-40B4-BE49-F238E27FC236}">
                    <a16:creationId xmlns:a16="http://schemas.microsoft.com/office/drawing/2014/main" id="{4104D03C-7F6B-4567-99A2-BE11507DD64E}"/>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3FB4327-91F7-4B4B-B1C1-4DC6FF20EB10}"/>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9186121-F8E0-41B4-B472-F02A792E75A5}"/>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35" name="Content Placeholder 2">
            <a:extLst>
              <a:ext uri="{FF2B5EF4-FFF2-40B4-BE49-F238E27FC236}">
                <a16:creationId xmlns:a16="http://schemas.microsoft.com/office/drawing/2014/main" id="{2CC012FA-0D18-4E0C-BD3E-3511279915B3}"/>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295792" y="39615"/>
            <a:ext cx="1351208" cy="702603"/>
          </a:xfrm>
          <a:prstGeom prst="rect">
            <a:avLst/>
          </a:prstGeom>
        </p:spPr>
      </p:pic>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639599"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Doctitle2</a:t>
            </a:r>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12.09.2022</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1"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228600" indent="-180000" algn="l" defTabSz="914400" rtl="0" eaLnBrk="1" latinLnBrk="0" hangingPunct="1">
        <a:lnSpc>
          <a:spcPct val="100000"/>
        </a:lnSpc>
        <a:spcBef>
          <a:spcPts val="10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1pPr>
      <a:lvl2pPr marL="6858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2pPr>
      <a:lvl3pPr marL="11430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3pPr>
      <a:lvl4pPr marL="16002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4pPr>
      <a:lvl5pPr marL="20574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22" userDrawn="1">
          <p15:clr>
            <a:srgbClr val="F26B43"/>
          </p15:clr>
        </p15:guide>
        <p15:guide id="6" orient="horz" pos="890"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181"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715" userDrawn="1">
          <p15:clr>
            <a:srgbClr val="F26B43"/>
          </p15:clr>
        </p15:guide>
        <p15:guide id="23" pos="6670" userDrawn="1">
          <p15:clr>
            <a:srgbClr val="F26B43"/>
          </p15:clr>
        </p15:guide>
        <p15:guide id="24" pos="6144" userDrawn="1">
          <p15:clr>
            <a:srgbClr val="F26B43"/>
          </p15:clr>
        </p15:guide>
        <p15:guide id="25" pos="6100" userDrawn="1">
          <p15:clr>
            <a:srgbClr val="F26B43"/>
          </p15:clr>
        </p15:guide>
        <p15:guide id="26" pos="5574" userDrawn="1">
          <p15:clr>
            <a:srgbClr val="F26B43"/>
          </p15:clr>
        </p15:guide>
        <p15:guide id="27" pos="5528" userDrawn="1">
          <p15:clr>
            <a:srgbClr val="F26B43"/>
          </p15:clr>
        </p15:guide>
        <p15:guide id="28" pos="5004" userDrawn="1">
          <p15:clr>
            <a:srgbClr val="F26B43"/>
          </p15:clr>
        </p15:guide>
        <p15:guide id="29" pos="4958" userDrawn="1">
          <p15:clr>
            <a:srgbClr val="F26B43"/>
          </p15:clr>
        </p15:guide>
        <p15:guide id="30" pos="4433" userDrawn="1">
          <p15:clr>
            <a:srgbClr val="F26B43"/>
          </p15:clr>
        </p15:guide>
        <p15:guide id="31" pos="4388"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09" userDrawn="1">
          <p15:clr>
            <a:srgbClr val="F26B43"/>
          </p15:clr>
        </p15:guide>
        <p15:guide id="43" pos="9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81050230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924" r:id="rId23"/>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263352083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a:solidFill>
                            <a:schemeClr val="bg1"/>
                          </a:solidFill>
                        </a:rPr>
                        <a:t>Logo Space</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Logo </a:t>
                      </a:r>
                      <a:r>
                        <a:rPr lang="nb-NO" sz="700" err="1">
                          <a:solidFill>
                            <a:schemeClr val="bg1"/>
                          </a:solidFill>
                        </a:rPr>
                        <a:t>space</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a:solidFill>
                            <a:schemeClr val="bg1"/>
                          </a:solidFill>
                        </a:rPr>
                        <a:t>1</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a:solidFill>
                            <a:schemeClr val="bg1"/>
                          </a:solidFill>
                        </a:rPr>
                        <a:t>2</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a:solidFill>
                            <a:schemeClr val="bg1"/>
                          </a:solidFill>
                        </a:rPr>
                        <a:t>3</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a:solidFill>
                            <a:schemeClr val="bg1"/>
                          </a:solidFill>
                        </a:rPr>
                        <a:t>4</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a:solidFill>
                            <a:schemeClr val="bg1"/>
                          </a:solidFill>
                        </a:rPr>
                        <a:t>5</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a:solidFill>
                            <a:schemeClr val="bg1"/>
                          </a:solidFill>
                        </a:rPr>
                        <a:t>6</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a:solidFill>
                            <a:schemeClr val="bg1"/>
                          </a:solidFill>
                        </a:rPr>
                        <a:t>7</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a:solidFill>
                            <a:schemeClr val="bg1"/>
                          </a:solidFill>
                        </a:rPr>
                        <a:t>8</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a:solidFill>
                            <a:schemeClr val="bg1"/>
                          </a:solidFill>
                        </a:rPr>
                        <a:t>9</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Internal</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05 January 2023</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495948200"/>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1200"/>
              </a:spcBef>
              <a:spcAft>
                <a:spcPts val="0"/>
              </a:spcAft>
              <a:buClr>
                <a:schemeClr val="accent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spcBef>
                <a:spcPts val="36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spcBef>
                <a:spcPts val="320"/>
              </a:spcBef>
              <a:spcAft>
                <a:spcPts val="0"/>
              </a:spcAft>
              <a:buClr>
                <a:schemeClr val="accent1"/>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333" b="0" i="0" u="none" strike="noStrike" cap="none">
                <a:solidFill>
                  <a:srgbClr val="929090"/>
                </a:solidFill>
                <a:latin typeface="Arial"/>
                <a:ea typeface="Arial"/>
                <a:cs typeface="Arial"/>
                <a:sym typeface="Arial"/>
              </a:defRPr>
            </a:lvl1pPr>
            <a:lvl2pPr marL="0" marR="0" lvl="1" indent="0" algn="ctr" rtl="0">
              <a:spcBef>
                <a:spcPts val="0"/>
              </a:spcBef>
              <a:buNone/>
              <a:defRPr sz="1333" b="0" i="0" u="none" strike="noStrike" cap="none">
                <a:solidFill>
                  <a:srgbClr val="929090"/>
                </a:solidFill>
                <a:latin typeface="Arial"/>
                <a:ea typeface="Arial"/>
                <a:cs typeface="Arial"/>
                <a:sym typeface="Arial"/>
              </a:defRPr>
            </a:lvl2pPr>
            <a:lvl3pPr marL="0" marR="0" lvl="2" indent="0" algn="ctr" rtl="0">
              <a:spcBef>
                <a:spcPts val="0"/>
              </a:spcBef>
              <a:buNone/>
              <a:defRPr sz="1333" b="0" i="0" u="none" strike="noStrike" cap="none">
                <a:solidFill>
                  <a:srgbClr val="929090"/>
                </a:solidFill>
                <a:latin typeface="Arial"/>
                <a:ea typeface="Arial"/>
                <a:cs typeface="Arial"/>
                <a:sym typeface="Arial"/>
              </a:defRPr>
            </a:lvl3pPr>
            <a:lvl4pPr marL="0" marR="0" lvl="3" indent="0" algn="ctr" rtl="0">
              <a:spcBef>
                <a:spcPts val="0"/>
              </a:spcBef>
              <a:buNone/>
              <a:defRPr sz="1333" b="0" i="0" u="none" strike="noStrike" cap="none">
                <a:solidFill>
                  <a:srgbClr val="929090"/>
                </a:solidFill>
                <a:latin typeface="Arial"/>
                <a:ea typeface="Arial"/>
                <a:cs typeface="Arial"/>
                <a:sym typeface="Arial"/>
              </a:defRPr>
            </a:lvl4pPr>
            <a:lvl5pPr marL="0" marR="0" lvl="4" indent="0" algn="ctr" rtl="0">
              <a:spcBef>
                <a:spcPts val="0"/>
              </a:spcBef>
              <a:buNone/>
              <a:defRPr sz="1333" b="0" i="0" u="none" strike="noStrike" cap="none">
                <a:solidFill>
                  <a:srgbClr val="929090"/>
                </a:solidFill>
                <a:latin typeface="Arial"/>
                <a:ea typeface="Arial"/>
                <a:cs typeface="Arial"/>
                <a:sym typeface="Arial"/>
              </a:defRPr>
            </a:lvl5pPr>
            <a:lvl6pPr marL="0" marR="0" lvl="5" indent="0" algn="ctr" rtl="0">
              <a:spcBef>
                <a:spcPts val="0"/>
              </a:spcBef>
              <a:buNone/>
              <a:defRPr sz="1333" b="0" i="0" u="none" strike="noStrike" cap="none">
                <a:solidFill>
                  <a:srgbClr val="929090"/>
                </a:solidFill>
                <a:latin typeface="Arial"/>
                <a:ea typeface="Arial"/>
                <a:cs typeface="Arial"/>
                <a:sym typeface="Arial"/>
              </a:defRPr>
            </a:lvl6pPr>
            <a:lvl7pPr marL="0" marR="0" lvl="6" indent="0" algn="ctr" rtl="0">
              <a:spcBef>
                <a:spcPts val="0"/>
              </a:spcBef>
              <a:buNone/>
              <a:defRPr sz="1333" b="0" i="0" u="none" strike="noStrike" cap="none">
                <a:solidFill>
                  <a:srgbClr val="929090"/>
                </a:solidFill>
                <a:latin typeface="Arial"/>
                <a:ea typeface="Arial"/>
                <a:cs typeface="Arial"/>
                <a:sym typeface="Arial"/>
              </a:defRPr>
            </a:lvl7pPr>
            <a:lvl8pPr marL="0" marR="0" lvl="7" indent="0" algn="ctr" rtl="0">
              <a:spcBef>
                <a:spcPts val="0"/>
              </a:spcBef>
              <a:buNone/>
              <a:defRPr sz="1333" b="0" i="0" u="none" strike="noStrike" cap="none">
                <a:solidFill>
                  <a:srgbClr val="929090"/>
                </a:solidFill>
                <a:latin typeface="Arial"/>
                <a:ea typeface="Arial"/>
                <a:cs typeface="Arial"/>
                <a:sym typeface="Arial"/>
              </a:defRPr>
            </a:lvl8pPr>
            <a:lvl9pPr marL="0" marR="0" lvl="8" indent="0" algn="ctr" rtl="0">
              <a:spcBef>
                <a:spcPts val="0"/>
              </a:spcBef>
              <a:buNone/>
              <a:defRPr sz="1333" b="0" i="0" u="none" strike="noStrike" cap="none">
                <a:solidFill>
                  <a:srgbClr val="929090"/>
                </a:solidFill>
                <a:latin typeface="Arial"/>
                <a:ea typeface="Arial"/>
                <a:cs typeface="Arial"/>
                <a:sym typeface="Arial"/>
              </a:defRPr>
            </a:lvl9pPr>
          </a:lstStyle>
          <a:p>
            <a:fld id="{00000000-1234-1234-1234-123412341234}" type="slidenum">
              <a:rPr lang="en-US" smtClean="0"/>
              <a:pPr/>
              <a:t>‹#›</a:t>
            </a:fld>
            <a:endParaRPr lang="en-US"/>
          </a:p>
        </p:txBody>
      </p:sp>
      <p:pic>
        <p:nvPicPr>
          <p:cNvPr id="13" name="Google Shape;13;p1"/>
          <p:cNvPicPr preferRelativeResize="0"/>
          <p:nvPr/>
        </p:nvPicPr>
        <p:blipFill rotWithShape="1">
          <a:blip r:embed="rId17">
            <a:alphaModFix/>
          </a:blip>
          <a:srcRect/>
          <a:stretch/>
        </p:blipFill>
        <p:spPr>
          <a:xfrm>
            <a:off x="10865333" y="6248677"/>
            <a:ext cx="1219200" cy="485225"/>
          </a:xfrm>
          <a:prstGeom prst="rect">
            <a:avLst/>
          </a:prstGeom>
          <a:noFill/>
          <a:ln>
            <a:noFill/>
          </a:ln>
        </p:spPr>
      </p:pic>
      <p:sp>
        <p:nvSpPr>
          <p:cNvPr id="14" name="Google Shape;14;p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6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cxnSp>
        <p:nvCxnSpPr>
          <p:cNvPr id="15" name="Google Shape;15;p1"/>
          <p:cNvCxnSpPr/>
          <p:nvPr/>
        </p:nvCxnSpPr>
        <p:spPr>
          <a:xfrm>
            <a:off x="544722" y="6486956"/>
            <a:ext cx="10272889" cy="0"/>
          </a:xfrm>
          <a:prstGeom prst="straightConnector1">
            <a:avLst/>
          </a:prstGeom>
          <a:noFill/>
          <a:ln w="9525" cap="flat" cmpd="sng">
            <a:solidFill>
              <a:schemeClr val="lt2"/>
            </a:solidFill>
            <a:prstDash val="solid"/>
            <a:round/>
            <a:headEnd type="none" w="sm" len="sm"/>
            <a:tailEnd type="none" w="sm" len="sm"/>
          </a:ln>
        </p:spPr>
      </p:cxnSp>
    </p:spTree>
    <p:extLst>
      <p:ext uri="{BB962C8B-B14F-4D97-AF65-F5344CB8AC3E}">
        <p14:creationId xmlns:p14="http://schemas.microsoft.com/office/powerpoint/2010/main" val="483793892"/>
      </p:ext>
    </p:extLst>
  </p:cSld>
  <p:clrMap bg1="lt1" tx1="dk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21" r:id="rId13"/>
    <p:sldLayoutId id="2147483922" r:id="rId14"/>
    <p:sldLayoutId id="214748392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179749" y="6215495"/>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dirty="0"/>
          </a:p>
        </p:txBody>
      </p:sp>
      <p:pic>
        <p:nvPicPr>
          <p:cNvPr id="5" name="7A01CB94-0562-4695-BAB5-9169043FC443">
            <a:extLst>
              <a:ext uri="{FF2B5EF4-FFF2-40B4-BE49-F238E27FC236}">
                <a16:creationId xmlns:a16="http://schemas.microsoft.com/office/drawing/2014/main" id="{EEB16DD9-F0A7-473C-ADDE-761176C9E0E6}"/>
              </a:ext>
            </a:extLst>
          </p:cNvPr>
          <p:cNvPicPr>
            <a:picLocks noChangeAspect="1" noChangeArrowheads="1"/>
          </p:cNvPicPr>
          <p:nvPr/>
        </p:nvPicPr>
        <p:blipFill>
          <a:blip r:embed="rId18"/>
          <a:stretch>
            <a:fillRect/>
          </a:stretch>
        </p:blipFill>
        <p:spPr bwMode="auto">
          <a:xfrm>
            <a:off x="10865333" y="6248677"/>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41056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8" Type="http://schemas.openxmlformats.org/officeDocument/2006/relationships/hyperlink" Target="file:///C:/Users/jpfw/Downloads/Design%20Documents_Schema_Usage_Guide.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community.opengroup.org/osdu/documentation/-/wikis/OSDU-(C)/Design-and-Implementation/Entity-and-Schemas/Demystifying-Well-Known-Schemas,-Well-Known-Entities,-Enrichment-Pipelines"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file:///C:/Users/jpfw/Downloads/Design%20Documents_Schema_Usage_Guide.pdf"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9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38.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hyperlink" Target="https://collaboration.opengroup.org/focal_points/protected" TargetMode="External"/><Relationship Id="rId2" Type="http://schemas.openxmlformats.org/officeDocument/2006/relationships/hyperlink" Target="file:///Users/janemcconnell/Library/Mobile%20Documents/com~apple~Keynote/Documents/opensdu.slack.com"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OSDU Concepts</a:t>
            </a:r>
            <a:endParaRPr lang="en-GB" b="0" dirty="0"/>
          </a:p>
        </p:txBody>
      </p:sp>
    </p:spTree>
    <p:extLst>
      <p:ext uri="{BB962C8B-B14F-4D97-AF65-F5344CB8AC3E}">
        <p14:creationId xmlns:p14="http://schemas.microsoft.com/office/powerpoint/2010/main" val="39691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Data Concepts</a:t>
            </a:r>
            <a:endParaRPr lang="en-GB" b="0" dirty="0"/>
          </a:p>
        </p:txBody>
      </p:sp>
    </p:spTree>
    <p:extLst>
      <p:ext uri="{BB962C8B-B14F-4D97-AF65-F5344CB8AC3E}">
        <p14:creationId xmlns:p14="http://schemas.microsoft.com/office/powerpoint/2010/main" val="1098796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A3E0-9C1D-474C-A640-33627EC6EE57}"/>
              </a:ext>
            </a:extLst>
          </p:cNvPr>
          <p:cNvSpPr>
            <a:spLocks noGrp="1"/>
          </p:cNvSpPr>
          <p:nvPr>
            <p:ph type="title"/>
          </p:nvPr>
        </p:nvSpPr>
        <p:spPr/>
        <p:txBody>
          <a:bodyPr/>
          <a:lstStyle/>
          <a:p>
            <a:r>
              <a:rPr lang="en-US">
                <a:latin typeface="Arial Narrow" panose="020B0606020202030204" pitchFamily="34" charset="0"/>
              </a:rPr>
              <a:t>Data principles</a:t>
            </a:r>
          </a:p>
        </p:txBody>
      </p:sp>
      <p:sp>
        <p:nvSpPr>
          <p:cNvPr id="5" name="Content Placeholder 4">
            <a:extLst>
              <a:ext uri="{FF2B5EF4-FFF2-40B4-BE49-F238E27FC236}">
                <a16:creationId xmlns:a16="http://schemas.microsoft.com/office/drawing/2014/main" id="{2E4D1393-1B7C-47D8-92AC-651CD0A40632}"/>
              </a:ext>
            </a:extLst>
          </p:cNvPr>
          <p:cNvSpPr>
            <a:spLocks noGrp="1"/>
          </p:cNvSpPr>
          <p:nvPr>
            <p:ph sz="half" idx="1"/>
          </p:nvPr>
        </p:nvSpPr>
        <p:spPr/>
        <p:txBody>
          <a:bodyPr/>
          <a:lstStyle/>
          <a:p>
            <a:pPr marL="0" indent="0">
              <a:buNone/>
            </a:pPr>
            <a:r>
              <a:rPr lang="en-US" sz="2400" dirty="0">
                <a:solidFill>
                  <a:srgbClr val="00667F"/>
                </a:solidFill>
                <a:latin typeface="Arial Narrow" panose="020B0606020202030204" pitchFamily="34" charset="0"/>
              </a:rPr>
              <a:t>We value all data</a:t>
            </a:r>
          </a:p>
          <a:p>
            <a:pPr lvl="1">
              <a:buClr>
                <a:schemeClr val="accent3">
                  <a:lumMod val="75000"/>
                </a:schemeClr>
              </a:buClr>
            </a:pPr>
            <a:r>
              <a:rPr lang="en-US" sz="2000" dirty="0">
                <a:solidFill>
                  <a:schemeClr val="tx1"/>
                </a:solidFill>
              </a:rPr>
              <a:t>Minimize friction on Data Loading and Ingestion</a:t>
            </a:r>
          </a:p>
          <a:p>
            <a:pPr lvl="1">
              <a:buClr>
                <a:schemeClr val="accent3">
                  <a:lumMod val="75000"/>
                </a:schemeClr>
              </a:buClr>
            </a:pPr>
            <a:r>
              <a:rPr lang="en-US" sz="2000" dirty="0">
                <a:solidFill>
                  <a:schemeClr val="tx1"/>
                </a:solidFill>
              </a:rPr>
              <a:t>Don’t forget what you already know</a:t>
            </a:r>
          </a:p>
          <a:p>
            <a:pPr lvl="1">
              <a:buClr>
                <a:schemeClr val="accent3">
                  <a:lumMod val="75000"/>
                </a:schemeClr>
              </a:buClr>
            </a:pPr>
            <a:r>
              <a:rPr lang="en-US" sz="2000" dirty="0">
                <a:solidFill>
                  <a:schemeClr val="tx1"/>
                </a:solidFill>
              </a:rPr>
              <a:t>All raw data is preserved</a:t>
            </a:r>
          </a:p>
          <a:p>
            <a:pPr lvl="1">
              <a:buClr>
                <a:schemeClr val="accent3">
                  <a:lumMod val="75000"/>
                </a:schemeClr>
              </a:buClr>
            </a:pPr>
            <a:r>
              <a:rPr lang="en-US" sz="2000" dirty="0">
                <a:solidFill>
                  <a:schemeClr val="tx1"/>
                </a:solidFill>
              </a:rPr>
              <a:t>Data are immutable</a:t>
            </a:r>
          </a:p>
          <a:p>
            <a:endParaRPr lang="en-US" sz="800" b="1"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use data securely and responsibly</a:t>
            </a:r>
          </a:p>
          <a:p>
            <a:pPr lvl="1">
              <a:buClr>
                <a:schemeClr val="accent3">
                  <a:lumMod val="75000"/>
                </a:schemeClr>
              </a:buClr>
            </a:pPr>
            <a:r>
              <a:rPr lang="en-US" sz="2000" dirty="0">
                <a:solidFill>
                  <a:schemeClr val="tx1"/>
                </a:solidFill>
              </a:rPr>
              <a:t>Data are access controlled</a:t>
            </a:r>
          </a:p>
          <a:p>
            <a:pPr lvl="1">
              <a:buClr>
                <a:schemeClr val="accent3">
                  <a:lumMod val="75000"/>
                </a:schemeClr>
              </a:buClr>
            </a:pPr>
            <a:r>
              <a:rPr lang="en-US" sz="2000" dirty="0">
                <a:solidFill>
                  <a:schemeClr val="tx1"/>
                </a:solidFill>
              </a:rPr>
              <a:t>Data are governed for right of use</a:t>
            </a:r>
          </a:p>
          <a:p>
            <a:pPr lvl="1">
              <a:buClr>
                <a:schemeClr val="accent3">
                  <a:lumMod val="75000"/>
                </a:schemeClr>
              </a:buClr>
            </a:pPr>
            <a:r>
              <a:rPr lang="en-US" sz="2000" dirty="0">
                <a:solidFill>
                  <a:schemeClr val="tx1"/>
                </a:solidFill>
              </a:rPr>
              <a:t>Data has a clear ownership</a:t>
            </a:r>
          </a:p>
          <a:p>
            <a:endParaRPr lang="en-US" dirty="0">
              <a:latin typeface="Arial Narrow" panose="020B0606020202030204" pitchFamily="34" charset="0"/>
            </a:endParaRPr>
          </a:p>
        </p:txBody>
      </p:sp>
      <p:sp>
        <p:nvSpPr>
          <p:cNvPr id="6" name="Content Placeholder 5">
            <a:extLst>
              <a:ext uri="{FF2B5EF4-FFF2-40B4-BE49-F238E27FC236}">
                <a16:creationId xmlns:a16="http://schemas.microsoft.com/office/drawing/2014/main" id="{D6584D49-6EA2-488F-92C5-30BECD1C4147}"/>
              </a:ext>
            </a:extLst>
          </p:cNvPr>
          <p:cNvSpPr>
            <a:spLocks noGrp="1"/>
          </p:cNvSpPr>
          <p:nvPr>
            <p:ph sz="half" idx="10"/>
          </p:nvPr>
        </p:nvSpPr>
        <p:spPr/>
        <p:txBody>
          <a:bodyPr/>
          <a:lstStyle/>
          <a:p>
            <a:pPr marL="0" indent="0">
              <a:buNone/>
            </a:pPr>
            <a:r>
              <a:rPr lang="en-US" sz="2400" dirty="0">
                <a:solidFill>
                  <a:srgbClr val="00667F"/>
                </a:solidFill>
                <a:latin typeface="Arial Narrow" panose="020B0606020202030204" pitchFamily="34" charset="0"/>
              </a:rPr>
              <a:t>We embrace minimal viable governance</a:t>
            </a:r>
          </a:p>
          <a:p>
            <a:pPr lvl="1">
              <a:buClr>
                <a:schemeClr val="accent3">
                  <a:lumMod val="75000"/>
                </a:schemeClr>
              </a:buClr>
            </a:pPr>
            <a:r>
              <a:rPr lang="en-US" sz="2000" dirty="0">
                <a:solidFill>
                  <a:schemeClr val="tx1"/>
                </a:solidFill>
              </a:rPr>
              <a:t>Data are globally identifiable</a:t>
            </a:r>
          </a:p>
          <a:p>
            <a:pPr lvl="1">
              <a:buClr>
                <a:schemeClr val="accent3">
                  <a:lumMod val="75000"/>
                </a:schemeClr>
              </a:buClr>
            </a:pPr>
            <a:r>
              <a:rPr lang="en-US" sz="2000" dirty="0">
                <a:solidFill>
                  <a:schemeClr val="tx1"/>
                </a:solidFill>
              </a:rPr>
              <a:t>Data are discoverable</a:t>
            </a:r>
          </a:p>
          <a:p>
            <a:pPr lvl="1">
              <a:buClr>
                <a:schemeClr val="accent3">
                  <a:lumMod val="75000"/>
                </a:schemeClr>
              </a:buClr>
            </a:pPr>
            <a:r>
              <a:rPr lang="en-US" sz="2000" dirty="0">
                <a:solidFill>
                  <a:schemeClr val="tx1"/>
                </a:solidFill>
              </a:rPr>
              <a:t>Data are consumable</a:t>
            </a:r>
          </a:p>
          <a:p>
            <a:endParaRPr lang="en-US" sz="8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establish, monitor  and continuously improve the quality of data  </a:t>
            </a:r>
          </a:p>
          <a:p>
            <a:pPr lvl="1">
              <a:buClr>
                <a:schemeClr val="accent3">
                  <a:lumMod val="75000"/>
                </a:schemeClr>
              </a:buClr>
            </a:pPr>
            <a:r>
              <a:rPr lang="en-US" sz="2000" dirty="0">
                <a:solidFill>
                  <a:schemeClr val="tx1"/>
                </a:solidFill>
              </a:rPr>
              <a:t>Optimize schema and quality on consumption</a:t>
            </a:r>
          </a:p>
          <a:p>
            <a:pPr lvl="1">
              <a:buClr>
                <a:schemeClr val="accent3">
                  <a:lumMod val="75000"/>
                </a:schemeClr>
              </a:buClr>
            </a:pPr>
            <a:r>
              <a:rPr lang="en-US" sz="2000" dirty="0">
                <a:solidFill>
                  <a:schemeClr val="tx1"/>
                </a:solidFill>
              </a:rPr>
              <a:t>Improved data are new data</a:t>
            </a:r>
          </a:p>
          <a:p>
            <a:pPr lvl="1">
              <a:buClr>
                <a:schemeClr val="accent3">
                  <a:lumMod val="75000"/>
                </a:schemeClr>
              </a:buClr>
            </a:pPr>
            <a:r>
              <a:rPr lang="en-US" sz="2000" dirty="0">
                <a:solidFill>
                  <a:schemeClr val="tx1"/>
                </a:solidFill>
              </a:rPr>
              <a:t>Data lineage is tracked</a:t>
            </a:r>
          </a:p>
        </p:txBody>
      </p:sp>
    </p:spTree>
    <p:extLst>
      <p:ext uri="{BB962C8B-B14F-4D97-AF65-F5344CB8AC3E}">
        <p14:creationId xmlns:p14="http://schemas.microsoft.com/office/powerpoint/2010/main" val="208238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FB3C0D5E-F0C7-0C5F-001A-8967E4215F70}"/>
              </a:ext>
            </a:extLst>
          </p:cNvPr>
          <p:cNvSpPr/>
          <p:nvPr/>
        </p:nvSpPr>
        <p:spPr>
          <a:xfrm>
            <a:off x="1108364" y="1154545"/>
            <a:ext cx="9882909" cy="1851655"/>
          </a:xfrm>
          <a:prstGeom prst="roundRect">
            <a:avLst/>
          </a:prstGeom>
          <a:solidFill>
            <a:schemeClr val="accent4">
              <a:lumMod val="60000"/>
              <a:lumOff val="4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Rounded Corners 25">
            <a:extLst>
              <a:ext uri="{FF2B5EF4-FFF2-40B4-BE49-F238E27FC236}">
                <a16:creationId xmlns:a16="http://schemas.microsoft.com/office/drawing/2014/main" id="{41763F5E-CC9A-8CF4-3C97-52EFDA849F9B}"/>
              </a:ext>
            </a:extLst>
          </p:cNvPr>
          <p:cNvSpPr/>
          <p:nvPr/>
        </p:nvSpPr>
        <p:spPr>
          <a:xfrm>
            <a:off x="1154546" y="3078922"/>
            <a:ext cx="5803816" cy="3389065"/>
          </a:xfrm>
          <a:prstGeom prst="roundRect">
            <a:avLst/>
          </a:prstGeom>
          <a:solidFill>
            <a:schemeClr val="accent5">
              <a:lumMod val="40000"/>
              <a:lumOff val="6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Rectangle: Rounded Corners 26">
            <a:extLst>
              <a:ext uri="{FF2B5EF4-FFF2-40B4-BE49-F238E27FC236}">
                <a16:creationId xmlns:a16="http://schemas.microsoft.com/office/drawing/2014/main" id="{FAB98C21-6A79-9325-EAF7-1FFE82AAB852}"/>
              </a:ext>
            </a:extLst>
          </p:cNvPr>
          <p:cNvSpPr/>
          <p:nvPr/>
        </p:nvSpPr>
        <p:spPr>
          <a:xfrm>
            <a:off x="7015212" y="3078922"/>
            <a:ext cx="1882303" cy="3389065"/>
          </a:xfrm>
          <a:prstGeom prst="roundRect">
            <a:avLst/>
          </a:prstGeom>
          <a:solidFill>
            <a:schemeClr val="accent2">
              <a:lumMod val="20000"/>
              <a:lumOff val="8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Rounded Corners 27">
            <a:extLst>
              <a:ext uri="{FF2B5EF4-FFF2-40B4-BE49-F238E27FC236}">
                <a16:creationId xmlns:a16="http://schemas.microsoft.com/office/drawing/2014/main" id="{422EB8FD-588B-D1F8-C1CE-0115E2677A80}"/>
              </a:ext>
            </a:extLst>
          </p:cNvPr>
          <p:cNvSpPr/>
          <p:nvPr/>
        </p:nvSpPr>
        <p:spPr>
          <a:xfrm>
            <a:off x="8961810" y="3072255"/>
            <a:ext cx="1752373" cy="1658128"/>
          </a:xfrm>
          <a:prstGeom prst="roundRect">
            <a:avLst/>
          </a:prstGeom>
          <a:solidFill>
            <a:srgbClr val="92D050">
              <a:alpha val="6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Slide Number Placeholder 4">
            <a:extLst>
              <a:ext uri="{FF2B5EF4-FFF2-40B4-BE49-F238E27FC236}">
                <a16:creationId xmlns:a16="http://schemas.microsoft.com/office/drawing/2014/main" id="{AB6E834F-C52E-DB4D-9C84-05B09B110AA3}"/>
              </a:ext>
            </a:extLst>
          </p:cNvPr>
          <p:cNvSpPr>
            <a:spLocks noGrp="1"/>
          </p:cNvSpPr>
          <p:nvPr>
            <p:ph type="sldNum" sz="quarter" idx="12"/>
          </p:nvPr>
        </p:nvSpPr>
        <p:spPr/>
        <p:txBody>
          <a:bodyPr/>
          <a:lstStyle/>
          <a:p>
            <a:fld id="{4BBDA901-AC44-DA44-B86F-73C28EB4CF87}" type="slidenum">
              <a:rPr lang="en-GB" smtClean="0"/>
              <a:pPr/>
              <a:t>12</a:t>
            </a:fld>
            <a:endParaRPr lang="en-GB" dirty="0"/>
          </a:p>
        </p:txBody>
      </p:sp>
      <p:sp>
        <p:nvSpPr>
          <p:cNvPr id="10" name="Rectangle: Rounded Corners 9">
            <a:extLst>
              <a:ext uri="{FF2B5EF4-FFF2-40B4-BE49-F238E27FC236}">
                <a16:creationId xmlns:a16="http://schemas.microsoft.com/office/drawing/2014/main" id="{70B04F02-591F-C67B-E479-3A9A515455E1}"/>
              </a:ext>
            </a:extLst>
          </p:cNvPr>
          <p:cNvSpPr/>
          <p:nvPr/>
        </p:nvSpPr>
        <p:spPr>
          <a:xfrm>
            <a:off x="1477819" y="123422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t>Core</a:t>
            </a:r>
            <a:r>
              <a:rPr lang="fr-FR" dirty="0"/>
              <a:t> Concepts</a:t>
            </a:r>
          </a:p>
        </p:txBody>
      </p:sp>
      <p:sp>
        <p:nvSpPr>
          <p:cNvPr id="11" name="Rectangle: Rounded Corners 10">
            <a:extLst>
              <a:ext uri="{FF2B5EF4-FFF2-40B4-BE49-F238E27FC236}">
                <a16:creationId xmlns:a16="http://schemas.microsoft.com/office/drawing/2014/main" id="{72535A8F-5344-F71B-DC7E-C55622A461FB}"/>
              </a:ext>
            </a:extLst>
          </p:cNvPr>
          <p:cNvSpPr/>
          <p:nvPr/>
        </p:nvSpPr>
        <p:spPr>
          <a:xfrm>
            <a:off x="1477819" y="166371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PPDM </a:t>
            </a:r>
            <a:r>
              <a:rPr lang="fr-FR" dirty="0" err="1"/>
              <a:t>Integration</a:t>
            </a:r>
            <a:r>
              <a:rPr lang="fr-FR" dirty="0"/>
              <a:t> &amp; Reference Data </a:t>
            </a:r>
          </a:p>
        </p:txBody>
      </p:sp>
      <p:sp>
        <p:nvSpPr>
          <p:cNvPr id="12" name="Rectangle: Rounded Corners 11">
            <a:extLst>
              <a:ext uri="{FF2B5EF4-FFF2-40B4-BE49-F238E27FC236}">
                <a16:creationId xmlns:a16="http://schemas.microsoft.com/office/drawing/2014/main" id="{D0F64C4F-3581-0D89-5F8C-E2025693719B}"/>
              </a:ext>
            </a:extLst>
          </p:cNvPr>
          <p:cNvSpPr/>
          <p:nvPr/>
        </p:nvSpPr>
        <p:spPr>
          <a:xfrm>
            <a:off x="1477818" y="2148622"/>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Test Data</a:t>
            </a:r>
          </a:p>
        </p:txBody>
      </p:sp>
      <p:sp>
        <p:nvSpPr>
          <p:cNvPr id="13" name="Rectangle: Rounded Corners 12">
            <a:extLst>
              <a:ext uri="{FF2B5EF4-FFF2-40B4-BE49-F238E27FC236}">
                <a16:creationId xmlns:a16="http://schemas.microsoft.com/office/drawing/2014/main" id="{B498C725-228A-A6DB-6D9D-A7DAB154A444}"/>
              </a:ext>
            </a:extLst>
          </p:cNvPr>
          <p:cNvSpPr/>
          <p:nvPr/>
        </p:nvSpPr>
        <p:spPr>
          <a:xfrm>
            <a:off x="1477817" y="2642764"/>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Documents</a:t>
            </a:r>
          </a:p>
        </p:txBody>
      </p:sp>
      <p:sp>
        <p:nvSpPr>
          <p:cNvPr id="14" name="Rectangle: Rounded Corners 13">
            <a:extLst>
              <a:ext uri="{FF2B5EF4-FFF2-40B4-BE49-F238E27FC236}">
                <a16:creationId xmlns:a16="http://schemas.microsoft.com/office/drawing/2014/main" id="{8943113D-A708-E29F-B92A-9BE1E18B4C97}"/>
              </a:ext>
            </a:extLst>
          </p:cNvPr>
          <p:cNvSpPr/>
          <p:nvPr/>
        </p:nvSpPr>
        <p:spPr>
          <a:xfrm>
            <a:off x="5025736" y="4985543"/>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Well</a:t>
            </a:r>
            <a:r>
              <a:rPr lang="fr-FR" sz="1400" dirty="0"/>
              <a:t> Delivery</a:t>
            </a:r>
          </a:p>
        </p:txBody>
      </p:sp>
      <p:sp>
        <p:nvSpPr>
          <p:cNvPr id="15" name="Rectangle: Rounded Corners 14">
            <a:extLst>
              <a:ext uri="{FF2B5EF4-FFF2-40B4-BE49-F238E27FC236}">
                <a16:creationId xmlns:a16="http://schemas.microsoft.com/office/drawing/2014/main" id="{AB8B4709-5964-777E-6E6E-8EA473FB1C3F}"/>
              </a:ext>
            </a:extLst>
          </p:cNvPr>
          <p:cNvSpPr/>
          <p:nvPr/>
        </p:nvSpPr>
        <p:spPr>
          <a:xfrm>
            <a:off x="7215913" y="4985542"/>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Seismic</a:t>
            </a:r>
            <a:endParaRPr lang="fr-FR" sz="1400" dirty="0"/>
          </a:p>
        </p:txBody>
      </p:sp>
      <p:sp>
        <p:nvSpPr>
          <p:cNvPr id="16" name="Rectangle: Rounded Corners 15">
            <a:extLst>
              <a:ext uri="{FF2B5EF4-FFF2-40B4-BE49-F238E27FC236}">
                <a16:creationId xmlns:a16="http://schemas.microsoft.com/office/drawing/2014/main" id="{0298B2F3-6F58-69B0-2EE9-CF0C7A6D74E6}"/>
              </a:ext>
            </a:extLst>
          </p:cNvPr>
          <p:cNvSpPr/>
          <p:nvPr/>
        </p:nvSpPr>
        <p:spPr>
          <a:xfrm>
            <a:off x="3297383"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Petrophysics</a:t>
            </a:r>
            <a:endParaRPr lang="fr-FR" sz="1400" dirty="0"/>
          </a:p>
        </p:txBody>
      </p:sp>
      <p:sp>
        <p:nvSpPr>
          <p:cNvPr id="18" name="Rectangle: Rounded Corners 17">
            <a:extLst>
              <a:ext uri="{FF2B5EF4-FFF2-40B4-BE49-F238E27FC236}">
                <a16:creationId xmlns:a16="http://schemas.microsoft.com/office/drawing/2014/main" id="{B7CF57F2-657C-FC10-634E-5F77780817D3}"/>
              </a:ext>
            </a:extLst>
          </p:cNvPr>
          <p:cNvSpPr/>
          <p:nvPr/>
        </p:nvSpPr>
        <p:spPr>
          <a:xfrm>
            <a:off x="1477817"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Geochemistry</a:t>
            </a:r>
            <a:endParaRPr lang="fr-FR" sz="1400" dirty="0"/>
          </a:p>
        </p:txBody>
      </p:sp>
      <p:sp>
        <p:nvSpPr>
          <p:cNvPr id="19" name="Rectangle: Rounded Corners 18">
            <a:extLst>
              <a:ext uri="{FF2B5EF4-FFF2-40B4-BE49-F238E27FC236}">
                <a16:creationId xmlns:a16="http://schemas.microsoft.com/office/drawing/2014/main" id="{592CE9AD-FDF5-66DF-99B6-87678552C8A8}"/>
              </a:ext>
            </a:extLst>
          </p:cNvPr>
          <p:cNvSpPr/>
          <p:nvPr/>
        </p:nvSpPr>
        <p:spPr>
          <a:xfrm>
            <a:off x="1477818" y="498554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Management</a:t>
            </a:r>
          </a:p>
        </p:txBody>
      </p:sp>
      <p:sp>
        <p:nvSpPr>
          <p:cNvPr id="20" name="Rectangle: Rounded Corners 19">
            <a:extLst>
              <a:ext uri="{FF2B5EF4-FFF2-40B4-BE49-F238E27FC236}">
                <a16:creationId xmlns:a16="http://schemas.microsoft.com/office/drawing/2014/main" id="{8BA621FF-54A3-54E5-782F-5403DB747652}"/>
              </a:ext>
            </a:extLst>
          </p:cNvPr>
          <p:cNvSpPr/>
          <p:nvPr/>
        </p:nvSpPr>
        <p:spPr>
          <a:xfrm>
            <a:off x="3297383" y="4985545"/>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Renewables</a:t>
            </a:r>
            <a:endParaRPr lang="fr-FR" sz="1400" dirty="0"/>
          </a:p>
        </p:txBody>
      </p:sp>
      <p:sp>
        <p:nvSpPr>
          <p:cNvPr id="21" name="Rectangle: Rounded Corners 20">
            <a:extLst>
              <a:ext uri="{FF2B5EF4-FFF2-40B4-BE49-F238E27FC236}">
                <a16:creationId xmlns:a16="http://schemas.microsoft.com/office/drawing/2014/main" id="{8C94FC16-F7BC-55C5-EA87-EACAE4C54468}"/>
              </a:ext>
            </a:extLst>
          </p:cNvPr>
          <p:cNvSpPr/>
          <p:nvPr/>
        </p:nvSpPr>
        <p:spPr>
          <a:xfrm>
            <a:off x="7215913" y="3150760"/>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CCS</a:t>
            </a:r>
          </a:p>
        </p:txBody>
      </p:sp>
      <p:sp>
        <p:nvSpPr>
          <p:cNvPr id="22" name="Rectangle: Rounded Corners 21">
            <a:extLst>
              <a:ext uri="{FF2B5EF4-FFF2-40B4-BE49-F238E27FC236}">
                <a16:creationId xmlns:a16="http://schemas.microsoft.com/office/drawing/2014/main" id="{57DD268A-2DD3-A35F-C73C-EB42B3E57D82}"/>
              </a:ext>
            </a:extLst>
          </p:cNvPr>
          <p:cNvSpPr/>
          <p:nvPr/>
        </p:nvSpPr>
        <p:spPr>
          <a:xfrm>
            <a:off x="9028543" y="3381421"/>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Production</a:t>
            </a:r>
          </a:p>
        </p:txBody>
      </p:sp>
      <p:sp>
        <p:nvSpPr>
          <p:cNvPr id="23" name="Rectangle: Rounded Corners 22">
            <a:extLst>
              <a:ext uri="{FF2B5EF4-FFF2-40B4-BE49-F238E27FC236}">
                <a16:creationId xmlns:a16="http://schemas.microsoft.com/office/drawing/2014/main" id="{CBE94DF6-B212-DB16-DB59-9AC95E66B565}"/>
              </a:ext>
            </a:extLst>
          </p:cNvPr>
          <p:cNvSpPr/>
          <p:nvPr/>
        </p:nvSpPr>
        <p:spPr>
          <a:xfrm>
            <a:off x="9028542" y="3943940"/>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Modeling</a:t>
            </a:r>
          </a:p>
        </p:txBody>
      </p:sp>
      <p:sp>
        <p:nvSpPr>
          <p:cNvPr id="24" name="Title 1">
            <a:extLst>
              <a:ext uri="{FF2B5EF4-FFF2-40B4-BE49-F238E27FC236}">
                <a16:creationId xmlns:a16="http://schemas.microsoft.com/office/drawing/2014/main" id="{9FDDF478-E270-569E-5E02-55D62EE92272}"/>
              </a:ext>
            </a:extLst>
          </p:cNvPr>
          <p:cNvSpPr>
            <a:spLocks noGrp="1"/>
          </p:cNvSpPr>
          <p:nvPr>
            <p:ph type="title"/>
          </p:nvPr>
        </p:nvSpPr>
        <p:spPr>
          <a:xfrm>
            <a:off x="609600" y="274639"/>
            <a:ext cx="10972800" cy="1143000"/>
          </a:xfrm>
        </p:spPr>
        <p:txBody>
          <a:bodyPr>
            <a:normAutofit/>
          </a:bodyPr>
          <a:lstStyle/>
          <a:p>
            <a:r>
              <a:rPr lang="en-US" dirty="0"/>
              <a:t>Working Group Structure</a:t>
            </a:r>
          </a:p>
        </p:txBody>
      </p:sp>
    </p:spTree>
    <p:extLst>
      <p:ext uri="{BB962C8B-B14F-4D97-AF65-F5344CB8AC3E}">
        <p14:creationId xmlns:p14="http://schemas.microsoft.com/office/powerpoint/2010/main" val="115036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30BE-46B0-4A58-AEA4-F0C6581BEA42}"/>
              </a:ext>
            </a:extLst>
          </p:cNvPr>
          <p:cNvSpPr>
            <a:spLocks noGrp="1"/>
          </p:cNvSpPr>
          <p:nvPr>
            <p:ph type="title"/>
          </p:nvPr>
        </p:nvSpPr>
        <p:spPr/>
        <p:txBody>
          <a:bodyPr/>
          <a:lstStyle/>
          <a:p>
            <a:r>
              <a:rPr lang="en-US" dirty="0"/>
              <a:t>OSDU group type</a:t>
            </a:r>
          </a:p>
        </p:txBody>
      </p:sp>
      <p:graphicFrame>
        <p:nvGraphicFramePr>
          <p:cNvPr id="5" name="Content Placeholder 4">
            <a:extLst>
              <a:ext uri="{FF2B5EF4-FFF2-40B4-BE49-F238E27FC236}">
                <a16:creationId xmlns:a16="http://schemas.microsoft.com/office/drawing/2014/main" id="{670AE095-F060-4ADE-99C8-E6E8D57DD6BC}"/>
              </a:ext>
            </a:extLst>
          </p:cNvPr>
          <p:cNvGraphicFramePr>
            <a:graphicFrameLocks noGrp="1"/>
          </p:cNvGraphicFramePr>
          <p:nvPr>
            <p:ph idx="1"/>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FE52047-CBDB-49F9-922F-06F7F18CBB42}"/>
              </a:ext>
            </a:extLst>
          </p:cNvPr>
          <p:cNvSpPr>
            <a:spLocks noGrp="1"/>
          </p:cNvSpPr>
          <p:nvPr>
            <p:ph type="sldNum" sz="quarter" idx="12"/>
          </p:nvPr>
        </p:nvSpPr>
        <p:spPr/>
        <p:txBody>
          <a:bodyPr/>
          <a:lstStyle/>
          <a:p>
            <a:fld id="{4BBDA901-AC44-DA44-B86F-73C28EB4CF87}" type="slidenum">
              <a:rPr lang="en-GB" smtClean="0"/>
              <a:pPr/>
              <a:t>13</a:t>
            </a:fld>
            <a:endParaRPr lang="en-GB" dirty="0"/>
          </a:p>
        </p:txBody>
      </p:sp>
      <p:sp>
        <p:nvSpPr>
          <p:cNvPr id="6" name="TextBox 5">
            <a:extLst>
              <a:ext uri="{FF2B5EF4-FFF2-40B4-BE49-F238E27FC236}">
                <a16:creationId xmlns:a16="http://schemas.microsoft.com/office/drawing/2014/main" id="{FC46A573-C0A5-41D6-BB54-9C431D8717D2}"/>
              </a:ext>
            </a:extLst>
          </p:cNvPr>
          <p:cNvSpPr txBox="1"/>
          <p:nvPr/>
        </p:nvSpPr>
        <p:spPr>
          <a:xfrm>
            <a:off x="697230" y="6126163"/>
            <a:ext cx="3763559" cy="369332"/>
          </a:xfrm>
          <a:prstGeom prst="rect">
            <a:avLst/>
          </a:prstGeom>
          <a:noFill/>
        </p:spPr>
        <p:txBody>
          <a:bodyPr wrap="square" rtlCol="0">
            <a:spAutoFit/>
          </a:bodyPr>
          <a:lstStyle/>
          <a:p>
            <a:r>
              <a:rPr lang="en-US" dirty="0"/>
              <a:t>Section 2, OSDU </a:t>
            </a:r>
            <a:r>
              <a:rPr lang="en-US" dirty="0">
                <a:hlinkClick r:id="rId8"/>
              </a:rPr>
              <a:t>Schema Usage Guide</a:t>
            </a:r>
            <a:endParaRPr lang="en-US" dirty="0"/>
          </a:p>
        </p:txBody>
      </p:sp>
      <p:sp>
        <p:nvSpPr>
          <p:cNvPr id="7" name="TextBox 6">
            <a:extLst>
              <a:ext uri="{FF2B5EF4-FFF2-40B4-BE49-F238E27FC236}">
                <a16:creationId xmlns:a16="http://schemas.microsoft.com/office/drawing/2014/main" id="{7509EFD1-7847-4715-BD08-B3897797126F}"/>
              </a:ext>
            </a:extLst>
          </p:cNvPr>
          <p:cNvSpPr txBox="1"/>
          <p:nvPr/>
        </p:nvSpPr>
        <p:spPr>
          <a:xfrm>
            <a:off x="5075641" y="6126163"/>
            <a:ext cx="4364921" cy="369332"/>
          </a:xfrm>
          <a:prstGeom prst="rect">
            <a:avLst/>
          </a:prstGeom>
          <a:noFill/>
        </p:spPr>
        <p:txBody>
          <a:bodyPr wrap="square" rtlCol="0">
            <a:spAutoFit/>
          </a:bodyPr>
          <a:lstStyle/>
          <a:p>
            <a:r>
              <a:rPr lang="en-US" dirty="0">
                <a:hlinkClick r:id="rId9"/>
              </a:rPr>
              <a:t>Demystifying Well Known Schema/Entity</a:t>
            </a:r>
            <a:endParaRPr lang="en-US" dirty="0"/>
          </a:p>
        </p:txBody>
      </p:sp>
    </p:spTree>
    <p:extLst>
      <p:ext uri="{BB962C8B-B14F-4D97-AF65-F5344CB8AC3E}">
        <p14:creationId xmlns:p14="http://schemas.microsoft.com/office/powerpoint/2010/main" val="3350718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30BE-46B0-4A58-AEA4-F0C6581BEA42}"/>
              </a:ext>
            </a:extLst>
          </p:cNvPr>
          <p:cNvSpPr>
            <a:spLocks noGrp="1"/>
          </p:cNvSpPr>
          <p:nvPr>
            <p:ph type="title"/>
          </p:nvPr>
        </p:nvSpPr>
        <p:spPr/>
        <p:txBody>
          <a:bodyPr/>
          <a:lstStyle/>
          <a:p>
            <a:r>
              <a:rPr lang="en-US" dirty="0"/>
              <a:t>OSDU group type</a:t>
            </a:r>
          </a:p>
        </p:txBody>
      </p:sp>
      <p:graphicFrame>
        <p:nvGraphicFramePr>
          <p:cNvPr id="5" name="Content Placeholder 4">
            <a:extLst>
              <a:ext uri="{FF2B5EF4-FFF2-40B4-BE49-F238E27FC236}">
                <a16:creationId xmlns:a16="http://schemas.microsoft.com/office/drawing/2014/main" id="{670AE095-F060-4ADE-99C8-E6E8D57DD6BC}"/>
              </a:ext>
            </a:extLst>
          </p:cNvPr>
          <p:cNvGraphicFramePr>
            <a:graphicFrameLocks noGrp="1"/>
          </p:cNvGraphicFramePr>
          <p:nvPr>
            <p:ph idx="1"/>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FE52047-CBDB-49F9-922F-06F7F18CBB42}"/>
              </a:ext>
            </a:extLst>
          </p:cNvPr>
          <p:cNvSpPr>
            <a:spLocks noGrp="1"/>
          </p:cNvSpPr>
          <p:nvPr>
            <p:ph type="sldNum" sz="quarter" idx="12"/>
          </p:nvPr>
        </p:nvSpPr>
        <p:spPr/>
        <p:txBody>
          <a:bodyPr/>
          <a:lstStyle/>
          <a:p>
            <a:fld id="{4BBDA901-AC44-DA44-B86F-73C28EB4CF87}" type="slidenum">
              <a:rPr lang="en-GB" smtClean="0"/>
              <a:pPr/>
              <a:t>14</a:t>
            </a:fld>
            <a:endParaRPr lang="en-GB" dirty="0"/>
          </a:p>
        </p:txBody>
      </p:sp>
      <p:sp>
        <p:nvSpPr>
          <p:cNvPr id="6" name="TextBox 5">
            <a:extLst>
              <a:ext uri="{FF2B5EF4-FFF2-40B4-BE49-F238E27FC236}">
                <a16:creationId xmlns:a16="http://schemas.microsoft.com/office/drawing/2014/main" id="{FC46A573-C0A5-41D6-BB54-9C431D8717D2}"/>
              </a:ext>
            </a:extLst>
          </p:cNvPr>
          <p:cNvSpPr txBox="1"/>
          <p:nvPr/>
        </p:nvSpPr>
        <p:spPr>
          <a:xfrm>
            <a:off x="697230" y="6126163"/>
            <a:ext cx="5875020" cy="369332"/>
          </a:xfrm>
          <a:prstGeom prst="rect">
            <a:avLst/>
          </a:prstGeom>
          <a:noFill/>
        </p:spPr>
        <p:txBody>
          <a:bodyPr wrap="square" rtlCol="0">
            <a:spAutoFit/>
          </a:bodyPr>
          <a:lstStyle/>
          <a:p>
            <a:r>
              <a:rPr lang="en-US" dirty="0"/>
              <a:t>Section 2, OSDU </a:t>
            </a:r>
            <a:r>
              <a:rPr lang="en-US" dirty="0">
                <a:hlinkClick r:id="rId8"/>
              </a:rPr>
              <a:t>Schema Usage Guide</a:t>
            </a:r>
            <a:endParaRPr lang="en-US" dirty="0"/>
          </a:p>
        </p:txBody>
      </p:sp>
    </p:spTree>
    <p:extLst>
      <p:ext uri="{BB962C8B-B14F-4D97-AF65-F5344CB8AC3E}">
        <p14:creationId xmlns:p14="http://schemas.microsoft.com/office/powerpoint/2010/main" val="338853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a:t>
            </a:r>
            <a:r>
              <a:rPr lang="en-GB" dirty="0" err="1"/>
              <a:t>Whats</a:t>
            </a:r>
            <a:r>
              <a:rPr lang="en-GB" dirty="0"/>
              <a:t> in it for me…”</a:t>
            </a:r>
            <a:endParaRPr lang="en-GB" b="0" dirty="0"/>
          </a:p>
        </p:txBody>
      </p:sp>
    </p:spTree>
    <p:extLst>
      <p:ext uri="{BB962C8B-B14F-4D97-AF65-F5344CB8AC3E}">
        <p14:creationId xmlns:p14="http://schemas.microsoft.com/office/powerpoint/2010/main" val="354814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870C-F71E-6B9F-396A-2105CDB6CCEF}"/>
              </a:ext>
            </a:extLst>
          </p:cNvPr>
          <p:cNvSpPr>
            <a:spLocks noGrp="1"/>
          </p:cNvSpPr>
          <p:nvPr>
            <p:ph type="title"/>
          </p:nvPr>
        </p:nvSpPr>
        <p:spPr>
          <a:xfrm>
            <a:off x="4375013" y="107965"/>
            <a:ext cx="2460610" cy="658146"/>
          </a:xfrm>
        </p:spPr>
        <p:txBody>
          <a:bodyPr/>
          <a:lstStyle/>
          <a:p>
            <a:r>
              <a:rPr lang="en-GB" dirty="0"/>
              <a:t>Drivers for OSDU</a:t>
            </a:r>
          </a:p>
        </p:txBody>
      </p:sp>
      <p:sp>
        <p:nvSpPr>
          <p:cNvPr id="3" name="Slide Number Placeholder 2">
            <a:extLst>
              <a:ext uri="{FF2B5EF4-FFF2-40B4-BE49-F238E27FC236}">
                <a16:creationId xmlns:a16="http://schemas.microsoft.com/office/drawing/2014/main" id="{56DE88F4-CE91-625A-2E7F-75DD23DB0853}"/>
              </a:ext>
            </a:extLst>
          </p:cNvPr>
          <p:cNvSpPr>
            <a:spLocks noGrp="1"/>
          </p:cNvSpPr>
          <p:nvPr>
            <p:ph type="sldNum" sz="quarter" idx="12"/>
          </p:nvPr>
        </p:nvSpPr>
        <p:spPr/>
        <p:txBody>
          <a:bodyPr/>
          <a:lstStyle/>
          <a:p>
            <a:fld id="{5D1E5300-FC0F-4317-A193-EF6CE9E6F7B5}" type="slidenum">
              <a:rPr lang="en-GB" smtClean="0"/>
              <a:pPr/>
              <a:t>16</a:t>
            </a:fld>
            <a:r>
              <a:rPr lang="en-GB"/>
              <a:t>  |  Document Title</a:t>
            </a:r>
          </a:p>
        </p:txBody>
      </p:sp>
      <p:sp>
        <p:nvSpPr>
          <p:cNvPr id="9" name="TextBox 8">
            <a:extLst>
              <a:ext uri="{FF2B5EF4-FFF2-40B4-BE49-F238E27FC236}">
                <a16:creationId xmlns:a16="http://schemas.microsoft.com/office/drawing/2014/main" id="{1B775EBF-5491-8D0D-2B34-B3C25E16668A}"/>
              </a:ext>
            </a:extLst>
          </p:cNvPr>
          <p:cNvSpPr txBox="1"/>
          <p:nvPr/>
        </p:nvSpPr>
        <p:spPr>
          <a:xfrm>
            <a:off x="8284063" y="994954"/>
            <a:ext cx="3637534"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None can do it alone</a:t>
            </a:r>
          </a:p>
          <a:p>
            <a:pPr marL="285750" indent="-285750">
              <a:spcAft>
                <a:spcPts val="1800"/>
              </a:spcAft>
              <a:buFont typeface="Arial" panose="020B0604020202020204" pitchFamily="34" charset="0"/>
              <a:buChar char="•"/>
            </a:pPr>
            <a:r>
              <a:rPr lang="en-GB" sz="1400" dirty="0"/>
              <a:t>Enable industrial automation </a:t>
            </a:r>
          </a:p>
          <a:p>
            <a:pPr marL="285750" indent="-285750">
              <a:spcAft>
                <a:spcPts val="1800"/>
              </a:spcAft>
              <a:buFont typeface="Arial" panose="020B0604020202020204" pitchFamily="34" charset="0"/>
              <a:buChar char="•"/>
            </a:pPr>
            <a:r>
              <a:rPr lang="en-GB" sz="1400" dirty="0"/>
              <a:t>Sharing infrastructure development cost</a:t>
            </a:r>
          </a:p>
          <a:p>
            <a:pPr marL="285750" indent="-285750">
              <a:spcAft>
                <a:spcPts val="1800"/>
              </a:spcAft>
              <a:buFont typeface="Arial" panose="020B0604020202020204" pitchFamily="34" charset="0"/>
              <a:buChar char="•"/>
            </a:pPr>
            <a:r>
              <a:rPr lang="en-GB" sz="1400" dirty="0"/>
              <a:t>Industrial standardisation</a:t>
            </a:r>
          </a:p>
        </p:txBody>
      </p:sp>
      <p:sp>
        <p:nvSpPr>
          <p:cNvPr id="17" name="TextBox 16">
            <a:extLst>
              <a:ext uri="{FF2B5EF4-FFF2-40B4-BE49-F238E27FC236}">
                <a16:creationId xmlns:a16="http://schemas.microsoft.com/office/drawing/2014/main" id="{4C7900B8-FE02-85C3-432C-9B8FD6D27FE2}"/>
              </a:ext>
            </a:extLst>
          </p:cNvPr>
          <p:cNvSpPr txBox="1"/>
          <p:nvPr/>
        </p:nvSpPr>
        <p:spPr>
          <a:xfrm>
            <a:off x="323206" y="994955"/>
            <a:ext cx="4366901"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Boost innovation</a:t>
            </a:r>
          </a:p>
          <a:p>
            <a:pPr marL="285750" indent="-285750">
              <a:spcAft>
                <a:spcPts val="1800"/>
              </a:spcAft>
              <a:buFont typeface="Arial" panose="020B0604020202020204" pitchFamily="34" charset="0"/>
              <a:buChar char="•"/>
            </a:pPr>
            <a:r>
              <a:rPr lang="en-GB" sz="1400" dirty="0"/>
              <a:t>Minimize data “locked” in functional silos</a:t>
            </a:r>
          </a:p>
          <a:p>
            <a:pPr marL="285750" indent="-285750">
              <a:spcAft>
                <a:spcPts val="1800"/>
              </a:spcAft>
              <a:buFont typeface="Arial" panose="020B0604020202020204" pitchFamily="34" charset="0"/>
              <a:buChar char="•"/>
            </a:pPr>
            <a:r>
              <a:rPr lang="en-GB" sz="1400" b="1" dirty="0"/>
              <a:t>Interoperability</a:t>
            </a:r>
          </a:p>
          <a:p>
            <a:pPr marL="285750" indent="-285750">
              <a:spcAft>
                <a:spcPts val="1800"/>
              </a:spcAft>
              <a:buFont typeface="Arial" panose="020B0604020202020204" pitchFamily="34" charset="0"/>
              <a:buChar char="•"/>
            </a:pPr>
            <a:r>
              <a:rPr lang="en-GB" sz="1400" b="1" dirty="0"/>
              <a:t>Digitalisation require data with known quality</a:t>
            </a:r>
            <a:r>
              <a:rPr lang="en-US" sz="1400" b="1" dirty="0"/>
              <a:t> </a:t>
            </a:r>
            <a:endParaRPr lang="en-GB" sz="1400" b="1" dirty="0"/>
          </a:p>
        </p:txBody>
      </p:sp>
      <p:pic>
        <p:nvPicPr>
          <p:cNvPr id="4" name="Picture 3">
            <a:extLst>
              <a:ext uri="{FF2B5EF4-FFF2-40B4-BE49-F238E27FC236}">
                <a16:creationId xmlns:a16="http://schemas.microsoft.com/office/drawing/2014/main" id="{A64F786E-C7AF-C5D3-7F4B-20B7424D2D63}"/>
              </a:ext>
            </a:extLst>
          </p:cNvPr>
          <p:cNvPicPr>
            <a:picLocks noChangeAspect="1"/>
          </p:cNvPicPr>
          <p:nvPr/>
        </p:nvPicPr>
        <p:blipFill>
          <a:blip r:embed="rId2"/>
          <a:stretch>
            <a:fillRect/>
          </a:stretch>
        </p:blipFill>
        <p:spPr>
          <a:xfrm>
            <a:off x="390525" y="3790950"/>
            <a:ext cx="2793744" cy="187636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382DAFBC-8C64-DCFB-77CF-B33E728DCC5C}"/>
              </a:ext>
            </a:extLst>
          </p:cNvPr>
          <p:cNvPicPr>
            <a:picLocks noChangeAspect="1"/>
          </p:cNvPicPr>
          <p:nvPr/>
        </p:nvPicPr>
        <p:blipFill>
          <a:blip r:embed="rId3"/>
          <a:stretch>
            <a:fillRect/>
          </a:stretch>
        </p:blipFill>
        <p:spPr>
          <a:xfrm>
            <a:off x="2991276" y="4447557"/>
            <a:ext cx="3510715" cy="1824318"/>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8252D854-E3CE-3FCF-01ED-E30E0029F673}"/>
              </a:ext>
            </a:extLst>
          </p:cNvPr>
          <p:cNvPicPr>
            <a:picLocks noChangeAspect="1"/>
          </p:cNvPicPr>
          <p:nvPr/>
        </p:nvPicPr>
        <p:blipFill>
          <a:blip r:embed="rId4"/>
          <a:stretch>
            <a:fillRect/>
          </a:stretch>
        </p:blipFill>
        <p:spPr>
          <a:xfrm>
            <a:off x="6056890" y="3758752"/>
            <a:ext cx="3322594" cy="1918823"/>
          </a:xfrm>
          <a:prstGeom prst="rect">
            <a:avLst/>
          </a:prstGeom>
          <a:ln>
            <a:noFill/>
          </a:ln>
          <a:effectLst>
            <a:outerShdw blurRad="190500" algn="tl" rotWithShape="0">
              <a:srgbClr val="000000">
                <a:alpha val="70000"/>
              </a:srgbClr>
            </a:outerShdw>
          </a:effectLst>
        </p:spPr>
      </p:pic>
      <p:pic>
        <p:nvPicPr>
          <p:cNvPr id="1026" name="Picture 2">
            <a:extLst>
              <a:ext uri="{FF2B5EF4-FFF2-40B4-BE49-F238E27FC236}">
                <a16:creationId xmlns:a16="http://schemas.microsoft.com/office/drawing/2014/main" id="{ABA6F85B-81F6-C4E1-A0C0-E8E6865CC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0724" y="4345833"/>
            <a:ext cx="2720873" cy="20277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AF9BBF-D7EB-99AF-C0A4-C87BD86A0784}"/>
              </a:ext>
            </a:extLst>
          </p:cNvPr>
          <p:cNvSpPr txBox="1"/>
          <p:nvPr/>
        </p:nvSpPr>
        <p:spPr>
          <a:xfrm>
            <a:off x="4482002" y="994955"/>
            <a:ext cx="3558988"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Lack of lineage and provenance</a:t>
            </a:r>
          </a:p>
          <a:p>
            <a:pPr marL="285750" indent="-285750">
              <a:spcAft>
                <a:spcPts val="1800"/>
              </a:spcAft>
              <a:buFont typeface="Arial" panose="020B0604020202020204" pitchFamily="34" charset="0"/>
              <a:buChar char="•"/>
            </a:pPr>
            <a:r>
              <a:rPr lang="en-GB" sz="1400" dirty="0"/>
              <a:t>Data needs curation to be valuable</a:t>
            </a:r>
          </a:p>
          <a:p>
            <a:pPr marL="285750" indent="-285750">
              <a:spcAft>
                <a:spcPts val="1800"/>
              </a:spcAft>
              <a:buFont typeface="Arial" panose="020B0604020202020204" pitchFamily="34" charset="0"/>
              <a:buChar char="•"/>
            </a:pPr>
            <a:r>
              <a:rPr lang="en-GB" sz="1400" dirty="0"/>
              <a:t>Avoid information loss</a:t>
            </a:r>
          </a:p>
          <a:p>
            <a:pPr marL="285750" indent="-285750">
              <a:spcAft>
                <a:spcPts val="1800"/>
              </a:spcAft>
              <a:buFont typeface="Arial" panose="020B0604020202020204" pitchFamily="34" charset="0"/>
              <a:buChar char="•"/>
            </a:pPr>
            <a:r>
              <a:rPr lang="en-GB" sz="1400" dirty="0"/>
              <a:t>Common catalogue and access to data</a:t>
            </a:r>
          </a:p>
        </p:txBody>
      </p:sp>
      <p:grpSp>
        <p:nvGrpSpPr>
          <p:cNvPr id="14" name="Group 13">
            <a:extLst>
              <a:ext uri="{FF2B5EF4-FFF2-40B4-BE49-F238E27FC236}">
                <a16:creationId xmlns:a16="http://schemas.microsoft.com/office/drawing/2014/main" id="{88F3AA7E-A188-3009-64E9-FD8E77254CA9}"/>
              </a:ext>
            </a:extLst>
          </p:cNvPr>
          <p:cNvGrpSpPr/>
          <p:nvPr/>
        </p:nvGrpSpPr>
        <p:grpSpPr>
          <a:xfrm>
            <a:off x="4928687" y="3099248"/>
            <a:ext cx="1321196" cy="801710"/>
            <a:chOff x="4854232" y="2870403"/>
            <a:chExt cx="1321196" cy="801710"/>
          </a:xfrm>
        </p:grpSpPr>
        <p:sp>
          <p:nvSpPr>
            <p:cNvPr id="8" name="TextBox 7">
              <a:extLst>
                <a:ext uri="{FF2B5EF4-FFF2-40B4-BE49-F238E27FC236}">
                  <a16:creationId xmlns:a16="http://schemas.microsoft.com/office/drawing/2014/main" id="{DA9A2627-08DC-4997-F47D-E577621394F6}"/>
                </a:ext>
              </a:extLst>
            </p:cNvPr>
            <p:cNvSpPr txBox="1"/>
            <p:nvPr/>
          </p:nvSpPr>
          <p:spPr>
            <a:xfrm>
              <a:off x="4854232" y="2870403"/>
              <a:ext cx="1321196" cy="369332"/>
            </a:xfrm>
            <a:prstGeom prst="rect">
              <a:avLst/>
            </a:prstGeom>
            <a:noFill/>
          </p:spPr>
          <p:txBody>
            <a:bodyPr wrap="none" rtlCol="0">
              <a:spAutoFit/>
            </a:bodyPr>
            <a:lstStyle/>
            <a:p>
              <a:r>
                <a:rPr lang="en-NO" dirty="0"/>
                <a:t>To address</a:t>
              </a:r>
            </a:p>
          </p:txBody>
        </p:sp>
        <p:pic>
          <p:nvPicPr>
            <p:cNvPr id="11" name="Graphic 10" descr="Line arrow: Straight with solid fill">
              <a:extLst>
                <a:ext uri="{FF2B5EF4-FFF2-40B4-BE49-F238E27FC236}">
                  <a16:creationId xmlns:a16="http://schemas.microsoft.com/office/drawing/2014/main" id="{67BBB42B-347F-574B-5716-98A68D951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270094" y="3239735"/>
              <a:ext cx="432378" cy="432378"/>
            </a:xfrm>
            <a:prstGeom prst="rect">
              <a:avLst/>
            </a:prstGeom>
          </p:spPr>
        </p:pic>
        <p:pic>
          <p:nvPicPr>
            <p:cNvPr id="12" name="Graphic 11" descr="Line arrow: Straight with solid fill">
              <a:extLst>
                <a:ext uri="{FF2B5EF4-FFF2-40B4-BE49-F238E27FC236}">
                  <a16:creationId xmlns:a16="http://schemas.microsoft.com/office/drawing/2014/main" id="{A37710A7-4A07-123F-09F4-3D754DAB4F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323370">
              <a:off x="5401455" y="3195013"/>
              <a:ext cx="432378" cy="432378"/>
            </a:xfrm>
            <a:prstGeom prst="rect">
              <a:avLst/>
            </a:prstGeom>
          </p:spPr>
        </p:pic>
        <p:pic>
          <p:nvPicPr>
            <p:cNvPr id="13" name="Graphic 12" descr="Line arrow: Straight with solid fill">
              <a:extLst>
                <a:ext uri="{FF2B5EF4-FFF2-40B4-BE49-F238E27FC236}">
                  <a16:creationId xmlns:a16="http://schemas.microsoft.com/office/drawing/2014/main" id="{2461A221-031E-BCD4-4997-954F832AC8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820764">
              <a:off x="5139055" y="3212810"/>
              <a:ext cx="432378" cy="432378"/>
            </a:xfrm>
            <a:prstGeom prst="rect">
              <a:avLst/>
            </a:prstGeom>
          </p:spPr>
        </p:pic>
      </p:grpSp>
    </p:spTree>
    <p:extLst>
      <p:ext uri="{BB962C8B-B14F-4D97-AF65-F5344CB8AC3E}">
        <p14:creationId xmlns:p14="http://schemas.microsoft.com/office/powerpoint/2010/main" val="951999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09ADB1D-85D3-289C-A473-F71AC9FC47DA}"/>
              </a:ext>
            </a:extLst>
          </p:cNvPr>
          <p:cNvSpPr/>
          <p:nvPr/>
        </p:nvSpPr>
        <p:spPr>
          <a:xfrm>
            <a:off x="1362578" y="2900132"/>
            <a:ext cx="9594126" cy="2909503"/>
          </a:xfrm>
          <a:prstGeom prst="rect">
            <a:avLst/>
          </a:prstGeom>
          <a:gradFill flip="none" rotWithShape="1">
            <a:gsLst>
              <a:gs pos="0">
                <a:schemeClr val="accent3">
                  <a:shade val="30000"/>
                  <a:satMod val="115000"/>
                  <a:tint val="66000"/>
                  <a:satMod val="160000"/>
                </a:schemeClr>
              </a:gs>
              <a:gs pos="50000">
                <a:schemeClr val="accent3">
                  <a:shade val="30000"/>
                  <a:satMod val="115000"/>
                  <a:tint val="44500"/>
                  <a:satMod val="160000"/>
                </a:schemeClr>
              </a:gs>
              <a:gs pos="100000">
                <a:schemeClr val="accent3">
                  <a:shade val="30000"/>
                  <a:satMod val="115000"/>
                  <a:tint val="23500"/>
                  <a:satMod val="160000"/>
                </a:schemeClr>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AA1338E-412F-E8C0-58A9-D97E84CBADC9}"/>
              </a:ext>
            </a:extLst>
          </p:cNvPr>
          <p:cNvSpPr>
            <a:spLocks noGrp="1"/>
          </p:cNvSpPr>
          <p:nvPr>
            <p:ph type="sldNum" sz="quarter" idx="12"/>
          </p:nvPr>
        </p:nvSpPr>
        <p:spPr/>
        <p:txBody>
          <a:bodyPr/>
          <a:lstStyle/>
          <a:p>
            <a:fld id="{5D1E5300-FC0F-4317-A193-EF6CE9E6F7B5}" type="slidenum">
              <a:rPr lang="en-GB" smtClean="0"/>
              <a:pPr/>
              <a:t>17</a:t>
            </a:fld>
            <a:r>
              <a:rPr lang="en-GB"/>
              <a:t>  |  Scouting Subsurface Application Technologies</a:t>
            </a:r>
            <a:endParaRPr lang="en-GB" noProof="0"/>
          </a:p>
        </p:txBody>
      </p:sp>
      <p:sp>
        <p:nvSpPr>
          <p:cNvPr id="3" name="Title 3">
            <a:extLst>
              <a:ext uri="{FF2B5EF4-FFF2-40B4-BE49-F238E27FC236}">
                <a16:creationId xmlns:a16="http://schemas.microsoft.com/office/drawing/2014/main" id="{FC97F120-614D-BA6A-A4AF-9261DAF0C776}"/>
              </a:ext>
            </a:extLst>
          </p:cNvPr>
          <p:cNvSpPr txBox="1">
            <a:spLocks/>
          </p:cNvSpPr>
          <p:nvPr/>
        </p:nvSpPr>
        <p:spPr>
          <a:xfrm>
            <a:off x="437154" y="283729"/>
            <a:ext cx="9594126"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From platform development to solution integration – relative effort</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
        <p:nvSpPr>
          <p:cNvPr id="4" name="Right Arrow 3">
            <a:extLst>
              <a:ext uri="{FF2B5EF4-FFF2-40B4-BE49-F238E27FC236}">
                <a16:creationId xmlns:a16="http://schemas.microsoft.com/office/drawing/2014/main" id="{CB4DEC0F-5FA5-1ED2-9E9E-8C821F182FAC}"/>
              </a:ext>
            </a:extLst>
          </p:cNvPr>
          <p:cNvSpPr/>
          <p:nvPr/>
        </p:nvSpPr>
        <p:spPr>
          <a:xfrm>
            <a:off x="1334280" y="5818815"/>
            <a:ext cx="9618973" cy="637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17">
            <a:extLst>
              <a:ext uri="{FF2B5EF4-FFF2-40B4-BE49-F238E27FC236}">
                <a16:creationId xmlns:a16="http://schemas.microsoft.com/office/drawing/2014/main" id="{D3D1DA68-067A-823C-37C8-20271BB3E252}"/>
              </a:ext>
            </a:extLst>
          </p:cNvPr>
          <p:cNvSpPr/>
          <p:nvPr/>
        </p:nvSpPr>
        <p:spPr>
          <a:xfrm>
            <a:off x="1487146" y="3832270"/>
            <a:ext cx="8866014" cy="1578564"/>
          </a:xfrm>
          <a:custGeom>
            <a:avLst/>
            <a:gdLst>
              <a:gd name="connsiteX0" fmla="*/ 0 w 10366347"/>
              <a:gd name="connsiteY0" fmla="*/ 454061 h 1464251"/>
              <a:gd name="connsiteX1" fmla="*/ 1107347 w 10366347"/>
              <a:gd name="connsiteY1" fmla="*/ 277892 h 1464251"/>
              <a:gd name="connsiteX2" fmla="*/ 1929468 w 10366347"/>
              <a:gd name="connsiteY2" fmla="*/ 177224 h 1464251"/>
              <a:gd name="connsiteX3" fmla="*/ 2852257 w 10366347"/>
              <a:gd name="connsiteY3" fmla="*/ 93334 h 1464251"/>
              <a:gd name="connsiteX4" fmla="*/ 3582099 w 10366347"/>
              <a:gd name="connsiteY4" fmla="*/ 34611 h 1464251"/>
              <a:gd name="connsiteX5" fmla="*/ 4605556 w 10366347"/>
              <a:gd name="connsiteY5" fmla="*/ 26222 h 1464251"/>
              <a:gd name="connsiteX6" fmla="*/ 5217952 w 10366347"/>
              <a:gd name="connsiteY6" fmla="*/ 17833 h 1464251"/>
              <a:gd name="connsiteX7" fmla="*/ 6803472 w 10366347"/>
              <a:gd name="connsiteY7" fmla="*/ 286281 h 1464251"/>
              <a:gd name="connsiteX8" fmla="*/ 8573549 w 10366347"/>
              <a:gd name="connsiteY8" fmla="*/ 722509 h 1464251"/>
              <a:gd name="connsiteX9" fmla="*/ 10234569 w 10366347"/>
              <a:gd name="connsiteY9" fmla="*/ 1410406 h 1464251"/>
              <a:gd name="connsiteX10" fmla="*/ 10259736 w 10366347"/>
              <a:gd name="connsiteY10" fmla="*/ 1418795 h 1464251"/>
              <a:gd name="connsiteX11" fmla="*/ 10259736 w 10366347"/>
              <a:gd name="connsiteY11" fmla="*/ 1418795 h 1464251"/>
              <a:gd name="connsiteX12" fmla="*/ 10251347 w 10366347"/>
              <a:gd name="connsiteY12" fmla="*/ 1418795 h 14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6347" h="1464251">
                <a:moveTo>
                  <a:pt x="0" y="454061"/>
                </a:moveTo>
                <a:lnTo>
                  <a:pt x="1107347" y="277892"/>
                </a:lnTo>
                <a:cubicBezTo>
                  <a:pt x="1428925" y="231753"/>
                  <a:pt x="1638650" y="207984"/>
                  <a:pt x="1929468" y="177224"/>
                </a:cubicBezTo>
                <a:cubicBezTo>
                  <a:pt x="2220286" y="146464"/>
                  <a:pt x="2852257" y="93334"/>
                  <a:pt x="2852257" y="93334"/>
                </a:cubicBezTo>
                <a:cubicBezTo>
                  <a:pt x="3127695" y="69565"/>
                  <a:pt x="3289883" y="45796"/>
                  <a:pt x="3582099" y="34611"/>
                </a:cubicBezTo>
                <a:cubicBezTo>
                  <a:pt x="3874315" y="23426"/>
                  <a:pt x="4605556" y="26222"/>
                  <a:pt x="4605556" y="26222"/>
                </a:cubicBezTo>
                <a:cubicBezTo>
                  <a:pt x="4878198" y="23426"/>
                  <a:pt x="4851633" y="-25510"/>
                  <a:pt x="5217952" y="17833"/>
                </a:cubicBezTo>
                <a:cubicBezTo>
                  <a:pt x="5584271" y="61176"/>
                  <a:pt x="6244206" y="168835"/>
                  <a:pt x="6803472" y="286281"/>
                </a:cubicBezTo>
                <a:cubicBezTo>
                  <a:pt x="7362738" y="403727"/>
                  <a:pt x="8001700" y="535155"/>
                  <a:pt x="8573549" y="722509"/>
                </a:cubicBezTo>
                <a:cubicBezTo>
                  <a:pt x="9145399" y="909863"/>
                  <a:pt x="10234569" y="1410406"/>
                  <a:pt x="10234569" y="1410406"/>
                </a:cubicBezTo>
                <a:cubicBezTo>
                  <a:pt x="10515600" y="1526454"/>
                  <a:pt x="10259736" y="1418795"/>
                  <a:pt x="10259736" y="1418795"/>
                </a:cubicBezTo>
                <a:lnTo>
                  <a:pt x="10259736" y="1418795"/>
                </a:lnTo>
                <a:lnTo>
                  <a:pt x="10251347" y="1418795"/>
                </a:lnTo>
              </a:path>
            </a:pathLst>
          </a:custGeom>
          <a:no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2698B7FA-B877-6C21-9C8B-5A255A1F1FB5}"/>
              </a:ext>
            </a:extLst>
          </p:cNvPr>
          <p:cNvSpPr/>
          <p:nvPr/>
        </p:nvSpPr>
        <p:spPr>
          <a:xfrm>
            <a:off x="1429621" y="3089674"/>
            <a:ext cx="8866014" cy="2407276"/>
          </a:xfrm>
          <a:custGeom>
            <a:avLst/>
            <a:gdLst>
              <a:gd name="connsiteX0" fmla="*/ 0 w 7231310"/>
              <a:gd name="connsiteY0" fmla="*/ 3263317 h 3287670"/>
              <a:gd name="connsiteX1" fmla="*/ 520117 w 7231310"/>
              <a:gd name="connsiteY1" fmla="*/ 3254928 h 3287670"/>
              <a:gd name="connsiteX2" fmla="*/ 2164360 w 7231310"/>
              <a:gd name="connsiteY2" fmla="*/ 2944535 h 3287670"/>
              <a:gd name="connsiteX3" fmla="*/ 3791824 w 7231310"/>
              <a:gd name="connsiteY3" fmla="*/ 1828800 h 3287670"/>
              <a:gd name="connsiteX4" fmla="*/ 5016616 w 7231310"/>
              <a:gd name="connsiteY4" fmla="*/ 520117 h 3287670"/>
              <a:gd name="connsiteX5" fmla="*/ 7231310 w 7231310"/>
              <a:gd name="connsiteY5" fmla="*/ 0 h 32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1310" h="3287670">
                <a:moveTo>
                  <a:pt x="0" y="3263317"/>
                </a:moveTo>
                <a:cubicBezTo>
                  <a:pt x="79695" y="3285687"/>
                  <a:pt x="159390" y="3308058"/>
                  <a:pt x="520117" y="3254928"/>
                </a:cubicBezTo>
                <a:cubicBezTo>
                  <a:pt x="880844" y="3201798"/>
                  <a:pt x="1619076" y="3182223"/>
                  <a:pt x="2164360" y="2944535"/>
                </a:cubicBezTo>
                <a:cubicBezTo>
                  <a:pt x="2709644" y="2706847"/>
                  <a:pt x="3316448" y="2232870"/>
                  <a:pt x="3791824" y="1828800"/>
                </a:cubicBezTo>
                <a:cubicBezTo>
                  <a:pt x="4267200" y="1424730"/>
                  <a:pt x="4443368" y="824917"/>
                  <a:pt x="5016616" y="520117"/>
                </a:cubicBezTo>
                <a:cubicBezTo>
                  <a:pt x="5589864" y="215317"/>
                  <a:pt x="6410587" y="107658"/>
                  <a:pt x="7231310" y="0"/>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Up Arrow 20">
            <a:extLst>
              <a:ext uri="{FF2B5EF4-FFF2-40B4-BE49-F238E27FC236}">
                <a16:creationId xmlns:a16="http://schemas.microsoft.com/office/drawing/2014/main" id="{F7A0690E-570C-7CA1-B2E0-E3DB3A849219}"/>
              </a:ext>
            </a:extLst>
          </p:cNvPr>
          <p:cNvSpPr/>
          <p:nvPr/>
        </p:nvSpPr>
        <p:spPr>
          <a:xfrm>
            <a:off x="5411782" y="5099993"/>
            <a:ext cx="641607" cy="4531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BF6718F-7843-D396-2742-B2DFF73F4292}"/>
              </a:ext>
            </a:extLst>
          </p:cNvPr>
          <p:cNvSpPr txBox="1"/>
          <p:nvPr/>
        </p:nvSpPr>
        <p:spPr>
          <a:xfrm>
            <a:off x="437154" y="5468627"/>
            <a:ext cx="5148447" cy="369332"/>
          </a:xfrm>
          <a:prstGeom prst="rect">
            <a:avLst/>
          </a:prstGeom>
          <a:noFill/>
        </p:spPr>
        <p:txBody>
          <a:bodyPr wrap="square" lIns="91440" tIns="45720" rIns="91440" bIns="45720" rtlCol="0" anchor="t">
            <a:spAutoFit/>
          </a:bodyPr>
          <a:lstStyle/>
          <a:p>
            <a:r>
              <a:rPr lang="en-GB" dirty="0"/>
              <a:t>OSDU adaption and enabled business solutions</a:t>
            </a:r>
          </a:p>
        </p:txBody>
      </p:sp>
      <p:sp>
        <p:nvSpPr>
          <p:cNvPr id="23" name="TextBox 22">
            <a:extLst>
              <a:ext uri="{FF2B5EF4-FFF2-40B4-BE49-F238E27FC236}">
                <a16:creationId xmlns:a16="http://schemas.microsoft.com/office/drawing/2014/main" id="{9FB81106-0556-B287-7A48-59164A5785F7}"/>
              </a:ext>
            </a:extLst>
          </p:cNvPr>
          <p:cNvSpPr txBox="1"/>
          <p:nvPr/>
        </p:nvSpPr>
        <p:spPr>
          <a:xfrm>
            <a:off x="5374155" y="5950424"/>
            <a:ext cx="716863" cy="369332"/>
          </a:xfrm>
          <a:prstGeom prst="rect">
            <a:avLst/>
          </a:prstGeom>
          <a:noFill/>
        </p:spPr>
        <p:txBody>
          <a:bodyPr wrap="none" rtlCol="0">
            <a:spAutoFit/>
          </a:bodyPr>
          <a:lstStyle/>
          <a:p>
            <a:r>
              <a:rPr lang="en-GB">
                <a:solidFill>
                  <a:schemeClr val="bg1"/>
                </a:solidFill>
              </a:rPr>
              <a:t>2023</a:t>
            </a:r>
          </a:p>
        </p:txBody>
      </p:sp>
      <p:sp>
        <p:nvSpPr>
          <p:cNvPr id="24" name="TextBox 23">
            <a:extLst>
              <a:ext uri="{FF2B5EF4-FFF2-40B4-BE49-F238E27FC236}">
                <a16:creationId xmlns:a16="http://schemas.microsoft.com/office/drawing/2014/main" id="{CF54251A-F6C1-3F23-5C03-DADBA2FDDF4A}"/>
              </a:ext>
            </a:extLst>
          </p:cNvPr>
          <p:cNvSpPr txBox="1"/>
          <p:nvPr/>
        </p:nvSpPr>
        <p:spPr>
          <a:xfrm>
            <a:off x="437154" y="3579573"/>
            <a:ext cx="2326278" cy="369332"/>
          </a:xfrm>
          <a:prstGeom prst="rect">
            <a:avLst/>
          </a:prstGeom>
          <a:noFill/>
        </p:spPr>
        <p:txBody>
          <a:bodyPr wrap="none" lIns="91440" tIns="45720" rIns="91440" bIns="45720" rtlCol="0" anchor="t">
            <a:spAutoFit/>
          </a:bodyPr>
          <a:lstStyle/>
          <a:p>
            <a:r>
              <a:rPr lang="en-GB" dirty="0"/>
              <a:t>OSDU Data Platform</a:t>
            </a:r>
            <a:endParaRPr lang="en-US" dirty="0"/>
          </a:p>
        </p:txBody>
      </p:sp>
      <p:grpSp>
        <p:nvGrpSpPr>
          <p:cNvPr id="30" name="Group 29">
            <a:extLst>
              <a:ext uri="{FF2B5EF4-FFF2-40B4-BE49-F238E27FC236}">
                <a16:creationId xmlns:a16="http://schemas.microsoft.com/office/drawing/2014/main" id="{13A61437-0576-3C3D-901F-FA4B0A593FAF}"/>
              </a:ext>
            </a:extLst>
          </p:cNvPr>
          <p:cNvGrpSpPr/>
          <p:nvPr/>
        </p:nvGrpSpPr>
        <p:grpSpPr>
          <a:xfrm>
            <a:off x="1321855" y="937740"/>
            <a:ext cx="9631398" cy="1649451"/>
            <a:chOff x="695321" y="947166"/>
            <a:chExt cx="7522627" cy="1649451"/>
          </a:xfrm>
        </p:grpSpPr>
        <p:sp>
          <p:nvSpPr>
            <p:cNvPr id="25" name="TextBox 24">
              <a:extLst>
                <a:ext uri="{FF2B5EF4-FFF2-40B4-BE49-F238E27FC236}">
                  <a16:creationId xmlns:a16="http://schemas.microsoft.com/office/drawing/2014/main" id="{BC09B957-EA31-0280-3E4D-02D75AC964C2}"/>
                </a:ext>
              </a:extLst>
            </p:cNvPr>
            <p:cNvSpPr txBox="1"/>
            <p:nvPr/>
          </p:nvSpPr>
          <p:spPr>
            <a:xfrm>
              <a:off x="695323" y="947166"/>
              <a:ext cx="2444212"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Early days dominated by platform</a:t>
              </a:r>
            </a:p>
          </p:txBody>
        </p:sp>
        <p:sp>
          <p:nvSpPr>
            <p:cNvPr id="27" name="TextBox 26">
              <a:extLst>
                <a:ext uri="{FF2B5EF4-FFF2-40B4-BE49-F238E27FC236}">
                  <a16:creationId xmlns:a16="http://schemas.microsoft.com/office/drawing/2014/main" id="{C0A823A2-D81E-A5FB-DC34-12B6B841BB40}"/>
                </a:ext>
              </a:extLst>
            </p:cNvPr>
            <p:cNvSpPr txBox="1"/>
            <p:nvPr/>
          </p:nvSpPr>
          <p:spPr>
            <a:xfrm>
              <a:off x="695322" y="1332403"/>
              <a:ext cx="4463735"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As the platform become usable, a growing set of solutions emerge</a:t>
              </a:r>
            </a:p>
          </p:txBody>
        </p:sp>
        <p:sp>
          <p:nvSpPr>
            <p:cNvPr id="28" name="TextBox 27">
              <a:extLst>
                <a:ext uri="{FF2B5EF4-FFF2-40B4-BE49-F238E27FC236}">
                  <a16:creationId xmlns:a16="http://schemas.microsoft.com/office/drawing/2014/main" id="{48F9D789-C13F-B862-61CD-FD95A2D2C065}"/>
                </a:ext>
              </a:extLst>
            </p:cNvPr>
            <p:cNvSpPr txBox="1"/>
            <p:nvPr/>
          </p:nvSpPr>
          <p:spPr>
            <a:xfrm>
              <a:off x="695322" y="1681930"/>
              <a:ext cx="7522626"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Approaching inflection point where solution development overtake platform</a:t>
              </a:r>
            </a:p>
          </p:txBody>
        </p:sp>
        <p:sp>
          <p:nvSpPr>
            <p:cNvPr id="29" name="TextBox 28">
              <a:extLst>
                <a:ext uri="{FF2B5EF4-FFF2-40B4-BE49-F238E27FC236}">
                  <a16:creationId xmlns:a16="http://schemas.microsoft.com/office/drawing/2014/main" id="{5A308A0F-C4DF-9925-3B24-188C10D27F4D}"/>
                </a:ext>
              </a:extLst>
            </p:cNvPr>
            <p:cNvSpPr txBox="1"/>
            <p:nvPr/>
          </p:nvSpPr>
          <p:spPr>
            <a:xfrm>
              <a:off x="695321" y="2073397"/>
              <a:ext cx="7168552" cy="523220"/>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Solution space development will change from creating point solutions to workflow composition and system integration</a:t>
              </a:r>
            </a:p>
          </p:txBody>
        </p:sp>
      </p:grpSp>
      <p:sp>
        <p:nvSpPr>
          <p:cNvPr id="5" name="TextBox 4">
            <a:extLst>
              <a:ext uri="{FF2B5EF4-FFF2-40B4-BE49-F238E27FC236}">
                <a16:creationId xmlns:a16="http://schemas.microsoft.com/office/drawing/2014/main" id="{8F8B77E1-C87E-F0D9-5BF1-1DAB12DB216C}"/>
              </a:ext>
            </a:extLst>
          </p:cNvPr>
          <p:cNvSpPr txBox="1"/>
          <p:nvPr/>
        </p:nvSpPr>
        <p:spPr>
          <a:xfrm>
            <a:off x="1897530" y="5950424"/>
            <a:ext cx="697627" cy="369332"/>
          </a:xfrm>
          <a:prstGeom prst="rect">
            <a:avLst/>
          </a:prstGeom>
          <a:noFill/>
        </p:spPr>
        <p:txBody>
          <a:bodyPr wrap="none" lIns="91440" tIns="45720" rIns="91440" bIns="45720" rtlCol="0" anchor="t">
            <a:spAutoFit/>
          </a:bodyPr>
          <a:lstStyle/>
          <a:p>
            <a:r>
              <a:rPr lang="en-GB">
                <a:solidFill>
                  <a:schemeClr val="bg1"/>
                </a:solidFill>
              </a:rPr>
              <a:t>2019</a:t>
            </a:r>
            <a:endParaRPr lang="en-US">
              <a:solidFill>
                <a:schemeClr val="bg1"/>
              </a:solidFill>
            </a:endParaRPr>
          </a:p>
        </p:txBody>
      </p:sp>
    </p:spTree>
    <p:extLst>
      <p:ext uri="{BB962C8B-B14F-4D97-AF65-F5344CB8AC3E}">
        <p14:creationId xmlns:p14="http://schemas.microsoft.com/office/powerpoint/2010/main" val="667210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51A89B-A666-41AE-8784-C29E55482B9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r>
              <a:rPr kumimoji="0" lang="en-GB" sz="800" b="0" i="0" u="none" strike="noStrike" kern="1200" cap="none" spc="0" normalizeH="0" baseline="0" noProof="0">
                <a:ln>
                  <a:noFill/>
                </a:ln>
                <a:solidFill>
                  <a:srgbClr val="7C8F98"/>
                </a:solidFill>
                <a:effectLst/>
                <a:uLnTx/>
                <a:uFillTx/>
                <a:latin typeface="Equinor"/>
                <a:ea typeface="+mn-ea"/>
                <a:cs typeface="+mn-cs"/>
              </a:rPr>
              <a:t>  |  Creating energy from data</a:t>
            </a:r>
          </a:p>
        </p:txBody>
      </p:sp>
      <p:sp>
        <p:nvSpPr>
          <p:cNvPr id="5" name="Title 3">
            <a:extLst>
              <a:ext uri="{FF2B5EF4-FFF2-40B4-BE49-F238E27FC236}">
                <a16:creationId xmlns:a16="http://schemas.microsoft.com/office/drawing/2014/main" id="{C6329C2B-615E-46EF-A293-D5CF7B275CA6}"/>
              </a:ext>
            </a:extLst>
          </p:cNvPr>
          <p:cNvSpPr txBox="1">
            <a:spLocks/>
          </p:cNvSpPr>
          <p:nvPr/>
        </p:nvSpPr>
        <p:spPr>
          <a:xfrm>
            <a:off x="6306653" y="916670"/>
            <a:ext cx="3552115" cy="787612"/>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OSDU Success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Alignment, transparency and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co-operation</a:t>
            </a:r>
          </a:p>
        </p:txBody>
      </p:sp>
      <p:graphicFrame>
        <p:nvGraphicFramePr>
          <p:cNvPr id="6" name="Diagram 5">
            <a:extLst>
              <a:ext uri="{FF2B5EF4-FFF2-40B4-BE49-F238E27FC236}">
                <a16:creationId xmlns:a16="http://schemas.microsoft.com/office/drawing/2014/main" id="{5759BE84-4811-4CC0-9883-89817C11B9D8}"/>
              </a:ext>
            </a:extLst>
          </p:cNvPr>
          <p:cNvGraphicFramePr/>
          <p:nvPr>
            <p:extLst>
              <p:ext uri="{D42A27DB-BD31-4B8C-83A1-F6EECF244321}">
                <p14:modId xmlns:p14="http://schemas.microsoft.com/office/powerpoint/2010/main" val="2313167528"/>
              </p:ext>
            </p:extLst>
          </p:nvPr>
        </p:nvGraphicFramePr>
        <p:xfrm>
          <a:off x="8525933" y="801713"/>
          <a:ext cx="3389801" cy="2947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Arrow Connector 7">
            <a:extLst>
              <a:ext uri="{FF2B5EF4-FFF2-40B4-BE49-F238E27FC236}">
                <a16:creationId xmlns:a16="http://schemas.microsoft.com/office/drawing/2014/main" id="{EA9D8F27-6D69-4E67-9D8E-DADDC0CB81EE}"/>
              </a:ext>
            </a:extLst>
          </p:cNvPr>
          <p:cNvCxnSpPr>
            <a:cxnSpLocks/>
          </p:cNvCxnSpPr>
          <p:nvPr/>
        </p:nvCxnSpPr>
        <p:spPr>
          <a:xfrm>
            <a:off x="8424333" y="1502121"/>
            <a:ext cx="1796500" cy="9786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B21D66BE-B135-4E21-941E-4C041E7E8D45}"/>
              </a:ext>
            </a:extLst>
          </p:cNvPr>
          <p:cNvSpPr txBox="1"/>
          <p:nvPr/>
        </p:nvSpPr>
        <p:spPr>
          <a:xfrm>
            <a:off x="276266" y="1387902"/>
            <a:ext cx="9254066" cy="4952999"/>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000" b="0" i="1"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600" b="1" i="1" u="sng" strike="noStrike" kern="1200" cap="none" spc="0" normalizeH="0" baseline="0" noProof="0" dirty="0">
                <a:ln>
                  <a:noFill/>
                </a:ln>
                <a:solidFill>
                  <a:srgbClr val="333333"/>
                </a:solidFill>
                <a:effectLst/>
                <a:uLnTx/>
                <a:uFillTx/>
                <a:latin typeface="Equinor Medium"/>
                <a:ea typeface="+mj-ea"/>
                <a:cs typeface="+mj-cs"/>
              </a:rPr>
              <a:t>Key observations: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1600" b="1" i="1" u="sng"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 joint situational perspective for the area to standardize.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assumed business opportunities in several dimensions for this to work.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E.g. Operators, Service/SW providers and cloud providers.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indent="-285750">
              <a:buFont typeface="Arial" panose="020B0604020202020204" pitchFamily="34" charset="0"/>
              <a:buChar char="•"/>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Transparency and openness within forum is a make or break</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Operators (as main customers) involvement and contributions in the OSDU community is key.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333333"/>
                </a:solidFill>
                <a:effectLst/>
                <a:uLnTx/>
                <a:uFillTx/>
                <a:latin typeface="Equinor"/>
                <a:ea typeface="+mn-ea"/>
                <a:cs typeface="+mn-cs"/>
              </a:rPr>
              <a:t>Equinor very active in OSDU Community.</a:t>
            </a:r>
            <a:r>
              <a:rPr kumimoji="0" lang="en-GB" sz="1200" b="0" i="0" u="none" strike="noStrike" kern="1200" cap="none" spc="0" normalizeH="0" baseline="0" noProof="0" dirty="0">
                <a:ln>
                  <a:noFill/>
                </a:ln>
                <a:solidFill>
                  <a:srgbClr val="333333"/>
                </a:solidFill>
                <a:effectLst/>
                <a:uLnTx/>
                <a:uFillTx/>
                <a:latin typeface="Equinor"/>
                <a:ea typeface="+mn-ea"/>
                <a:cs typeface="+mn-cs"/>
              </a:rPr>
              <a:t> </a:t>
            </a:r>
          </a:p>
          <a:p>
            <a:pPr marL="1200150" lvl="2" indent="-285750">
              <a:buFont typeface="Arial" panose="020B0604020202020204" pitchFamily="34" charset="0"/>
              <a:buChar char="•"/>
              <a:defRPr/>
            </a:pPr>
            <a:r>
              <a:rPr lang="en-GB" sz="900" dirty="0">
                <a:solidFill>
                  <a:srgbClr val="333333"/>
                </a:solidFill>
                <a:latin typeface="Equinor"/>
              </a:rPr>
              <a:t>OSDU Sponsors: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lang="en-GB" sz="900" dirty="0">
                <a:solidFill>
                  <a:srgbClr val="333333"/>
                </a:solidFill>
                <a:latin typeface="Equinor"/>
              </a:rPr>
              <a:t>OSDU Advisory Group: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kumimoji="0" lang="en-GB" sz="900" b="0" i="0" u="none" strike="noStrike" kern="1200" cap="none" spc="0" normalizeH="0" baseline="0" noProof="0" dirty="0">
                <a:ln>
                  <a:noFill/>
                </a:ln>
                <a:solidFill>
                  <a:srgbClr val="333333"/>
                </a:solidFill>
                <a:effectLst/>
                <a:uLnTx/>
                <a:uFillTx/>
                <a:latin typeface="Equinor"/>
                <a:ea typeface="+mn-ea"/>
                <a:cs typeface="+mn-cs"/>
              </a:rPr>
              <a:t>Equinor focal-point: Einar </a:t>
            </a:r>
            <a:r>
              <a:rPr kumimoji="0" lang="en-GB" sz="900" b="0" i="0" u="none" strike="noStrike" kern="1200" cap="none" spc="0" normalizeH="0" baseline="0" noProof="0" dirty="0" err="1">
                <a:ln>
                  <a:noFill/>
                </a:ln>
                <a:solidFill>
                  <a:srgbClr val="333333"/>
                </a:solidFill>
                <a:effectLst/>
                <a:uLnTx/>
                <a:uFillTx/>
                <a:latin typeface="Equinor"/>
                <a:ea typeface="+mn-ea"/>
                <a:cs typeface="+mn-cs"/>
              </a:rPr>
              <a:t>Landre</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1200150" lvl="2" indent="-285750">
              <a:buFont typeface="Arial" panose="020B0604020202020204" pitchFamily="34" charset="0"/>
              <a:buChar char="•"/>
              <a:defRPr/>
            </a:pPr>
            <a:r>
              <a:rPr lang="en-GB" sz="900" dirty="0">
                <a:solidFill>
                  <a:srgbClr val="333333"/>
                </a:solidFill>
                <a:latin typeface="Equinor"/>
              </a:rPr>
              <a:t>OSDU Management Committee: Equinor (Øivind Berggraf) ,TotalEnergie, Shell, BP, XON, </a:t>
            </a:r>
          </a:p>
          <a:p>
            <a:pPr marL="1200150" lvl="2" indent="-285750">
              <a:buFont typeface="Arial" panose="020B0604020202020204" pitchFamily="34" charset="0"/>
              <a:buChar char="•"/>
              <a:defRPr/>
            </a:pPr>
            <a:r>
              <a:rPr lang="en-GB" sz="900" dirty="0">
                <a:solidFill>
                  <a:srgbClr val="333333"/>
                </a:solidFill>
                <a:latin typeface="Equinor"/>
              </a:rPr>
              <a:t>OSDU Chair: Chevron</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5-10 resources continuously involved in different parts of community. Spans SMEs, Data engineers, SW architects and others from different parts of Equinor. </a:t>
            </a:r>
          </a:p>
          <a:p>
            <a:pPr marR="0" lvl="0" algn="l" defTabSz="914400" rtl="0" eaLnBrk="1" fontAlgn="auto" latinLnBrk="0" hangingPunct="1">
              <a:lnSpc>
                <a:spcPct val="100000"/>
              </a:lnSpc>
              <a:spcBef>
                <a:spcPct val="0"/>
              </a:spcBef>
              <a:spcAft>
                <a:spcPts val="0"/>
              </a:spcAft>
              <a:buClrTx/>
              <a:buSzTx/>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1400" b="1" dirty="0"/>
              <a:t>Operator</a:t>
            </a:r>
            <a:r>
              <a:rPr kumimoji="0" lang="en-GB" sz="1400" b="1" i="1" u="none" strike="noStrike" kern="1200" cap="none" spc="0" normalizeH="0" baseline="0" noProof="0" dirty="0">
                <a:ln>
                  <a:noFill/>
                </a:ln>
                <a:solidFill>
                  <a:srgbClr val="333333"/>
                </a:solidFill>
                <a:effectLst/>
                <a:uLnTx/>
                <a:uFillTx/>
                <a:latin typeface="Equinor Medium"/>
                <a:ea typeface="+mj-ea"/>
                <a:cs typeface="+mj-cs"/>
              </a:rPr>
              <a:t>s like Equinor needs to have focus on developing the new market and from time to time seed fund application and service vendors.</a:t>
            </a:r>
          </a:p>
          <a:p>
            <a:pPr marL="742950" lvl="1" indent="-285750">
              <a:spcBef>
                <a:spcPct val="0"/>
              </a:spcBef>
              <a:buFont typeface="Arial" panose="020B0604020202020204" pitchFamily="34" charset="0"/>
              <a:buChar char="•"/>
              <a:defRPr/>
            </a:pPr>
            <a:r>
              <a:rPr lang="en-GB" sz="1200" dirty="0">
                <a:solidFill>
                  <a:srgbClr val="333333"/>
                </a:solidFill>
                <a:latin typeface="Equinor"/>
              </a:rPr>
              <a:t>OSDU is a key strategic bet in Equinor´s digitalization and cloud journey</a:t>
            </a:r>
          </a:p>
          <a:p>
            <a:pPr marL="742950" lvl="1" indent="-285750">
              <a:spcBef>
                <a:spcPct val="0"/>
              </a:spcBef>
              <a:buFont typeface="Arial" panose="020B0604020202020204" pitchFamily="34" charset="0"/>
              <a:buChar char="•"/>
              <a:defRPr/>
            </a:pPr>
            <a:r>
              <a:rPr lang="en-GB" sz="1200" dirty="0">
                <a:solidFill>
                  <a:srgbClr val="333333"/>
                </a:solidFill>
                <a:latin typeface="Equinor"/>
              </a:rPr>
              <a:t>Equinor have an internal OSDU DevOps team (8-10 persons) continuously working on utilising OSDU in Equinor.</a:t>
            </a:r>
          </a:p>
          <a:p>
            <a:pPr marR="0" lvl="0" algn="l" defTabSz="914400" rtl="0" eaLnBrk="1" fontAlgn="auto" latinLnBrk="0" hangingPunct="1">
              <a:lnSpc>
                <a:spcPct val="100000"/>
              </a:lnSpc>
              <a:spcBef>
                <a:spcPct val="0"/>
              </a:spcBef>
              <a:spcAft>
                <a:spcPts val="0"/>
              </a:spcAft>
              <a:buClrTx/>
              <a:buSzTx/>
              <a:tabLst/>
              <a:defRPr/>
            </a:pPr>
            <a:endParaRPr kumimoji="0" lang="en-GB" sz="1600" b="0" i="1" u="none" strike="noStrike" kern="1200" cap="none" spc="0" normalizeH="0" baseline="0" noProof="0" dirty="0">
              <a:ln>
                <a:noFill/>
              </a:ln>
              <a:solidFill>
                <a:srgbClr val="333333"/>
              </a:solidFill>
              <a:effectLst/>
              <a:uLnTx/>
              <a:uFillTx/>
              <a:latin typeface="Equinor Medium"/>
              <a:ea typeface="+mj-ea"/>
              <a:cs typeface="+mj-cs"/>
            </a:endParaRPr>
          </a:p>
        </p:txBody>
      </p:sp>
      <p:sp>
        <p:nvSpPr>
          <p:cNvPr id="9" name="Title 3">
            <a:extLst>
              <a:ext uri="{FF2B5EF4-FFF2-40B4-BE49-F238E27FC236}">
                <a16:creationId xmlns:a16="http://schemas.microsoft.com/office/drawing/2014/main" id="{9D1FE027-C477-4F6E-BF73-35B8DC62F4E4}"/>
              </a:ext>
            </a:extLst>
          </p:cNvPr>
          <p:cNvSpPr txBox="1">
            <a:spLocks/>
          </p:cNvSpPr>
          <p:nvPr/>
        </p:nvSpPr>
        <p:spPr>
          <a:xfrm>
            <a:off x="394798" y="381884"/>
            <a:ext cx="5566047"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What does it take?</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Tree>
    <p:extLst>
      <p:ext uri="{BB962C8B-B14F-4D97-AF65-F5344CB8AC3E}">
        <p14:creationId xmlns:p14="http://schemas.microsoft.com/office/powerpoint/2010/main" val="1346831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BF63C57-5A67-CC7A-0214-D477D3404B9E}"/>
              </a:ext>
            </a:extLst>
          </p:cNvPr>
          <p:cNvGraphicFramePr/>
          <p:nvPr>
            <p:extLst>
              <p:ext uri="{D42A27DB-BD31-4B8C-83A1-F6EECF244321}">
                <p14:modId xmlns:p14="http://schemas.microsoft.com/office/powerpoint/2010/main" val="3519653078"/>
              </p:ext>
            </p:extLst>
          </p:nvPr>
        </p:nvGraphicFramePr>
        <p:xfrm>
          <a:off x="246929" y="658044"/>
          <a:ext cx="5849071" cy="424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6ECBAF33-8FA7-2263-18A1-CCC36BBCF37B}"/>
              </a:ext>
            </a:extLst>
          </p:cNvPr>
          <p:cNvSpPr>
            <a:spLocks noGrp="1"/>
          </p:cNvSpPr>
          <p:nvPr>
            <p:ph type="title"/>
          </p:nvPr>
        </p:nvSpPr>
        <p:spPr>
          <a:xfrm>
            <a:off x="355118" y="0"/>
            <a:ext cx="10801350" cy="825023"/>
          </a:xfrm>
        </p:spPr>
        <p:txBody>
          <a:bodyPr anchor="b">
            <a:normAutofit/>
          </a:bodyPr>
          <a:lstStyle/>
          <a:p>
            <a:r>
              <a:rPr lang="en-GB" dirty="0"/>
              <a:t>The OSDU journey</a:t>
            </a:r>
          </a:p>
        </p:txBody>
      </p:sp>
      <p:sp>
        <p:nvSpPr>
          <p:cNvPr id="3" name="Slide Number Placeholder 2">
            <a:extLst>
              <a:ext uri="{FF2B5EF4-FFF2-40B4-BE49-F238E27FC236}">
                <a16:creationId xmlns:a16="http://schemas.microsoft.com/office/drawing/2014/main" id="{2CAF5937-2F69-9206-B031-16AB9731D7BE}"/>
              </a:ext>
            </a:extLst>
          </p:cNvPr>
          <p:cNvSpPr>
            <a:spLocks noGrp="1"/>
          </p:cNvSpPr>
          <p:nvPr>
            <p:ph type="sldNum" sz="quarter" idx="12"/>
          </p:nvPr>
        </p:nvSpPr>
        <p:spPr>
          <a:xfrm>
            <a:off x="695324" y="6596187"/>
            <a:ext cx="908903" cy="217625"/>
          </a:xfrm>
        </p:spPr>
        <p:txBody>
          <a:bodyPr wrap="none" anchor="ctr">
            <a:normAutofit/>
          </a:bodyPr>
          <a:lstStyle/>
          <a:p>
            <a:pPr>
              <a:spcAft>
                <a:spcPts val="600"/>
              </a:spcAft>
            </a:pPr>
            <a:fld id="{5D1E5300-FC0F-4317-A193-EF6CE9E6F7B5}" type="slidenum">
              <a:rPr lang="en-GB" smtClean="0"/>
              <a:pPr>
                <a:spcAft>
                  <a:spcPts val="600"/>
                </a:spcAft>
              </a:pPr>
              <a:t>19</a:t>
            </a:fld>
            <a:r>
              <a:rPr lang="en-GB"/>
              <a:t>  |  Document Title</a:t>
            </a:r>
          </a:p>
        </p:txBody>
      </p:sp>
      <p:sp>
        <p:nvSpPr>
          <p:cNvPr id="8" name="TextBox 7">
            <a:extLst>
              <a:ext uri="{FF2B5EF4-FFF2-40B4-BE49-F238E27FC236}">
                <a16:creationId xmlns:a16="http://schemas.microsoft.com/office/drawing/2014/main" id="{8356BD39-61F0-3DD0-97B0-906AD671D1E8}"/>
              </a:ext>
            </a:extLst>
          </p:cNvPr>
          <p:cNvSpPr txBox="1"/>
          <p:nvPr/>
        </p:nvSpPr>
        <p:spPr>
          <a:xfrm>
            <a:off x="1149775" y="5272722"/>
            <a:ext cx="4773946" cy="877163"/>
          </a:xfrm>
          <a:prstGeom prst="rect">
            <a:avLst/>
          </a:prstGeom>
          <a:noFill/>
        </p:spPr>
        <p:txBody>
          <a:bodyPr wrap="square" lIns="91440" tIns="45720" rIns="91440" bIns="45720" rtlCol="0" anchor="t">
            <a:spAutoFit/>
          </a:bodyPr>
          <a:lstStyle/>
          <a:p>
            <a:pPr>
              <a:spcAft>
                <a:spcPts val="600"/>
              </a:spcAft>
            </a:pPr>
            <a:r>
              <a:rPr lang="en-GB" sz="1200" b="1" dirty="0"/>
              <a:t>– 2017: </a:t>
            </a:r>
          </a:p>
          <a:p>
            <a:pPr marL="285750" indent="-285750">
              <a:spcAft>
                <a:spcPts val="1200"/>
              </a:spcAft>
              <a:buFont typeface="Arial" panose="020B0604020202020204" pitchFamily="34" charset="0"/>
              <a:buChar char="•"/>
            </a:pPr>
            <a:r>
              <a:rPr lang="en-GB" sz="1200" dirty="0"/>
              <a:t>Increased focus on digitalisation, data and new value from data</a:t>
            </a:r>
          </a:p>
          <a:p>
            <a:pPr marL="285750" indent="-285750">
              <a:spcAft>
                <a:spcPts val="1200"/>
              </a:spcAft>
              <a:buFont typeface="Arial" panose="020B0604020202020204" pitchFamily="34" charset="0"/>
              <a:buChar char="•"/>
            </a:pPr>
            <a:r>
              <a:rPr lang="en-GB" sz="1200" dirty="0"/>
              <a:t>O&amp;G cloud transition begins. </a:t>
            </a:r>
          </a:p>
        </p:txBody>
      </p:sp>
      <p:sp>
        <p:nvSpPr>
          <p:cNvPr id="9" name="TextBox 8">
            <a:extLst>
              <a:ext uri="{FF2B5EF4-FFF2-40B4-BE49-F238E27FC236}">
                <a16:creationId xmlns:a16="http://schemas.microsoft.com/office/drawing/2014/main" id="{1942D5E3-316F-AFA7-ADA2-4927D69058C1}"/>
              </a:ext>
            </a:extLst>
          </p:cNvPr>
          <p:cNvSpPr txBox="1"/>
          <p:nvPr/>
        </p:nvSpPr>
        <p:spPr>
          <a:xfrm>
            <a:off x="4154294" y="2993824"/>
            <a:ext cx="6231466" cy="800219"/>
          </a:xfrm>
          <a:prstGeom prst="rect">
            <a:avLst/>
          </a:prstGeom>
          <a:noFill/>
        </p:spPr>
        <p:txBody>
          <a:bodyPr wrap="square">
            <a:spAutoFit/>
          </a:bodyPr>
          <a:lstStyle/>
          <a:p>
            <a:pPr>
              <a:spcAft>
                <a:spcPts val="600"/>
              </a:spcAft>
            </a:pPr>
            <a:r>
              <a:rPr lang="en-GB" sz="1200" b="1" dirty="0"/>
              <a:t>2020-2021:</a:t>
            </a:r>
          </a:p>
          <a:p>
            <a:pPr marL="285750" indent="-285750">
              <a:spcAft>
                <a:spcPts val="600"/>
              </a:spcAft>
              <a:buFont typeface="Arial"/>
              <a:buChar char="•"/>
            </a:pPr>
            <a:r>
              <a:rPr lang="en-GB" sz="1200" dirty="0"/>
              <a:t>OSDU Mercury – development of first commercial release.</a:t>
            </a:r>
          </a:p>
          <a:p>
            <a:pPr marL="285750" indent="-285750">
              <a:spcAft>
                <a:spcPts val="600"/>
              </a:spcAft>
              <a:buFont typeface="Arial"/>
              <a:buChar char="•"/>
            </a:pPr>
            <a:r>
              <a:rPr lang="en-GB" sz="1200" dirty="0"/>
              <a:t>Implemented on Microsoft, AWS, Google and IBM/RedHat </a:t>
            </a:r>
            <a:endParaRPr lang="en-GB" sz="1100" dirty="0"/>
          </a:p>
        </p:txBody>
      </p:sp>
      <p:sp>
        <p:nvSpPr>
          <p:cNvPr id="11" name="TextBox 10">
            <a:extLst>
              <a:ext uri="{FF2B5EF4-FFF2-40B4-BE49-F238E27FC236}">
                <a16:creationId xmlns:a16="http://schemas.microsoft.com/office/drawing/2014/main" id="{688ADA24-F3CA-B392-1C62-A5938F75CA44}"/>
              </a:ext>
            </a:extLst>
          </p:cNvPr>
          <p:cNvSpPr txBox="1"/>
          <p:nvPr/>
        </p:nvSpPr>
        <p:spPr>
          <a:xfrm>
            <a:off x="6188483" y="1398188"/>
            <a:ext cx="5940257" cy="1769715"/>
          </a:xfrm>
          <a:prstGeom prst="rect">
            <a:avLst/>
          </a:prstGeom>
          <a:noFill/>
        </p:spPr>
        <p:txBody>
          <a:bodyPr wrap="square">
            <a:spAutoFit/>
          </a:bodyPr>
          <a:lstStyle/>
          <a:p>
            <a:pPr>
              <a:spcAft>
                <a:spcPts val="600"/>
              </a:spcAft>
            </a:pPr>
            <a:r>
              <a:rPr lang="en-GB" sz="1200" b="1" dirty="0"/>
              <a:t>2022 and beyond</a:t>
            </a:r>
          </a:p>
          <a:p>
            <a:pPr marL="285750" indent="-285750">
              <a:spcAft>
                <a:spcPts val="600"/>
              </a:spcAft>
              <a:buFont typeface="Arial"/>
              <a:buChar char="•"/>
            </a:pPr>
            <a:r>
              <a:rPr lang="en-GB" sz="1200" dirty="0"/>
              <a:t>Increased commercial solution focus: Cloud Service and app/solution providers. </a:t>
            </a:r>
          </a:p>
          <a:p>
            <a:pPr marL="285750" indent="-285750">
              <a:spcAft>
                <a:spcPts val="600"/>
              </a:spcAft>
              <a:buFont typeface="Arial"/>
              <a:buChar char="•"/>
            </a:pPr>
            <a:r>
              <a:rPr lang="en-GB" sz="1200" dirty="0"/>
              <a:t>Continuous development of new OSDU capabilities.</a:t>
            </a:r>
          </a:p>
          <a:p>
            <a:pPr marL="742950" lvl="1" indent="-285750">
              <a:spcAft>
                <a:spcPts val="600"/>
              </a:spcAft>
              <a:buFont typeface="Arial"/>
              <a:buChar char="•"/>
            </a:pPr>
            <a:r>
              <a:rPr lang="en-GB" sz="1200" dirty="0"/>
              <a:t>Seismic, Wells, Reservoir,  Rock &amp; Fluid, Production, Real-time, New Energy, …. </a:t>
            </a:r>
          </a:p>
          <a:p>
            <a:pPr marL="285750" indent="-285750">
              <a:spcAft>
                <a:spcPts val="600"/>
              </a:spcAft>
              <a:buFont typeface="Arial"/>
              <a:buChar char="•"/>
            </a:pPr>
            <a:r>
              <a:rPr lang="en-GB" sz="1200" dirty="0"/>
              <a:t>Initial operational deployments in many O&amp;G companies.</a:t>
            </a:r>
          </a:p>
          <a:p>
            <a:pPr marL="742950" lvl="1" indent="-285750">
              <a:spcAft>
                <a:spcPts val="600"/>
              </a:spcAft>
              <a:buFont typeface="Arial"/>
              <a:buChar char="•"/>
            </a:pPr>
            <a:r>
              <a:rPr lang="en-GB" sz="1200" dirty="0"/>
              <a:t>Equinor, ExxonMobil, Shell, Chevron, TotalEnergie, BP, Petrobras, WinterShall DEA, … </a:t>
            </a:r>
          </a:p>
        </p:txBody>
      </p:sp>
      <p:sp>
        <p:nvSpPr>
          <p:cNvPr id="5" name="TextBox 4">
            <a:extLst>
              <a:ext uri="{FF2B5EF4-FFF2-40B4-BE49-F238E27FC236}">
                <a16:creationId xmlns:a16="http://schemas.microsoft.com/office/drawing/2014/main" id="{9EC35661-3E18-4244-861B-127D1CEA0AE1}"/>
              </a:ext>
            </a:extLst>
          </p:cNvPr>
          <p:cNvSpPr txBox="1"/>
          <p:nvPr/>
        </p:nvSpPr>
        <p:spPr>
          <a:xfrm>
            <a:off x="2492013" y="3877733"/>
            <a:ext cx="7392940" cy="1431161"/>
          </a:xfrm>
          <a:prstGeom prst="rect">
            <a:avLst/>
          </a:prstGeom>
          <a:noFill/>
        </p:spPr>
        <p:txBody>
          <a:bodyPr wrap="square">
            <a:spAutoFit/>
          </a:bodyPr>
          <a:lstStyle/>
          <a:p>
            <a:pPr>
              <a:spcAft>
                <a:spcPts val="600"/>
              </a:spcAft>
            </a:pPr>
            <a:r>
              <a:rPr lang="en-GB" sz="1200" b="1" dirty="0"/>
              <a:t>2018-2019: </a:t>
            </a:r>
          </a:p>
          <a:p>
            <a:pPr marL="285750" indent="-285750">
              <a:spcAft>
                <a:spcPts val="600"/>
              </a:spcAft>
              <a:buFont typeface="Arial" panose="020B0604020202020204" pitchFamily="34" charset="0"/>
              <a:buChar char="•"/>
            </a:pPr>
            <a:r>
              <a:rPr lang="en-GB" sz="1200" dirty="0"/>
              <a:t>Shell invites O&amp;G companies to join forces to drive the development of an Open Source Data Platform for Upstream O&amp;G and donates Shell Data Universe (SDU) code as a kick start.</a:t>
            </a:r>
          </a:p>
          <a:p>
            <a:pPr marL="285750" indent="-285750">
              <a:spcAft>
                <a:spcPts val="600"/>
              </a:spcAft>
              <a:buFont typeface="Arial" panose="020B0604020202020204" pitchFamily="34" charset="0"/>
              <a:buChar char="•"/>
            </a:pPr>
            <a:r>
              <a:rPr lang="en-GB" sz="1200" i="1" dirty="0">
                <a:solidFill>
                  <a:srgbClr val="C00000"/>
                </a:solidFill>
              </a:rPr>
              <a:t>OSDU founded in September 2018 as an Open Group Forum</a:t>
            </a:r>
            <a:r>
              <a:rPr lang="en-GB" sz="1200" i="1" dirty="0"/>
              <a:t>. </a:t>
            </a:r>
            <a:r>
              <a:rPr lang="en-GB" sz="1200" dirty="0"/>
              <a:t>Many ISV’s and tech companies joins and new are still joining</a:t>
            </a:r>
          </a:p>
          <a:p>
            <a:pPr marL="285750" indent="-285750">
              <a:spcAft>
                <a:spcPts val="600"/>
              </a:spcAft>
              <a:buFont typeface="Arial" panose="020B0604020202020204" pitchFamily="34" charset="0"/>
              <a:buChar char="•"/>
            </a:pPr>
            <a:r>
              <a:rPr lang="en-GB" sz="1200" i="1" dirty="0"/>
              <a:t>July 2019</a:t>
            </a:r>
            <a:r>
              <a:rPr lang="nb-NO" sz="1200" i="1" dirty="0"/>
              <a:t>:</a:t>
            </a:r>
            <a:r>
              <a:rPr lang="en-GB" sz="1200" i="1" dirty="0"/>
              <a:t> SLB donates DELFI data services. Refactoring </a:t>
            </a:r>
            <a:r>
              <a:rPr lang="en-GB" sz="1200" i="1" dirty="0" err="1"/>
              <a:t>Shell+SLB</a:t>
            </a:r>
            <a:r>
              <a:rPr lang="en-GB" sz="1200" i="1" dirty="0"/>
              <a:t> code really kicks-off.</a:t>
            </a:r>
            <a:endParaRPr lang="en-GB" sz="1100" i="1" dirty="0"/>
          </a:p>
        </p:txBody>
      </p:sp>
      <p:cxnSp>
        <p:nvCxnSpPr>
          <p:cNvPr id="7" name="Straight Arrow Connector 6">
            <a:extLst>
              <a:ext uri="{FF2B5EF4-FFF2-40B4-BE49-F238E27FC236}">
                <a16:creationId xmlns:a16="http://schemas.microsoft.com/office/drawing/2014/main" id="{37E7B426-FE24-1696-05A3-7BF15AA7ED6F}"/>
              </a:ext>
            </a:extLst>
          </p:cNvPr>
          <p:cNvCxnSpPr>
            <a:cxnSpLocks/>
          </p:cNvCxnSpPr>
          <p:nvPr/>
        </p:nvCxnSpPr>
        <p:spPr>
          <a:xfrm>
            <a:off x="431800" y="4461805"/>
            <a:ext cx="757393" cy="73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C45E7C-8CA7-9C63-ABD1-D0AEAB3AE30F}"/>
              </a:ext>
            </a:extLst>
          </p:cNvPr>
          <p:cNvCxnSpPr>
            <a:cxnSpLocks/>
          </p:cNvCxnSpPr>
          <p:nvPr/>
        </p:nvCxnSpPr>
        <p:spPr>
          <a:xfrm>
            <a:off x="1604227" y="3279705"/>
            <a:ext cx="876506" cy="598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03C44E-BE28-188C-3CFC-33FBB346F98D}"/>
              </a:ext>
            </a:extLst>
          </p:cNvPr>
          <p:cNvCxnSpPr>
            <a:cxnSpLocks/>
          </p:cNvCxnSpPr>
          <p:nvPr/>
        </p:nvCxnSpPr>
        <p:spPr>
          <a:xfrm>
            <a:off x="3234267" y="2468075"/>
            <a:ext cx="920027" cy="537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459B66-4282-5553-13A6-3475BC76EE91}"/>
              </a:ext>
            </a:extLst>
          </p:cNvPr>
          <p:cNvCxnSpPr>
            <a:cxnSpLocks/>
          </p:cNvCxnSpPr>
          <p:nvPr/>
        </p:nvCxnSpPr>
        <p:spPr>
          <a:xfrm>
            <a:off x="5393267" y="1697089"/>
            <a:ext cx="702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706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1B05-20C4-4ABB-54B9-4A672B13C010}"/>
              </a:ext>
            </a:extLst>
          </p:cNvPr>
          <p:cNvSpPr>
            <a:spLocks noGrp="1"/>
          </p:cNvSpPr>
          <p:nvPr>
            <p:ph type="title"/>
          </p:nvPr>
        </p:nvSpPr>
        <p:spPr>
          <a:xfrm>
            <a:off x="371474" y="192516"/>
            <a:ext cx="10801350" cy="766466"/>
          </a:xfrm>
        </p:spPr>
        <p:txBody>
          <a:bodyPr/>
          <a:lstStyle/>
          <a:p>
            <a:r>
              <a:rPr lang="en-GB" dirty="0"/>
              <a:t>What is the OSDU Forum</a:t>
            </a:r>
          </a:p>
        </p:txBody>
      </p:sp>
      <p:sp>
        <p:nvSpPr>
          <p:cNvPr id="3" name="Slide Number Placeholder 2">
            <a:extLst>
              <a:ext uri="{FF2B5EF4-FFF2-40B4-BE49-F238E27FC236}">
                <a16:creationId xmlns:a16="http://schemas.microsoft.com/office/drawing/2014/main" id="{D0F768C0-740D-B4B6-9B18-3FFA6E26FD01}"/>
              </a:ext>
            </a:extLst>
          </p:cNvPr>
          <p:cNvSpPr>
            <a:spLocks noGrp="1"/>
          </p:cNvSpPr>
          <p:nvPr>
            <p:ph type="sldNum" sz="quarter" idx="12"/>
          </p:nvPr>
        </p:nvSpPr>
        <p:spPr/>
        <p:txBody>
          <a:bodyPr/>
          <a:lstStyle/>
          <a:p>
            <a:fld id="{5D1E5300-FC0F-4317-A193-EF6CE9E6F7B5}" type="slidenum">
              <a:rPr lang="en-GB" smtClean="0"/>
              <a:pPr/>
              <a:t>2</a:t>
            </a:fld>
            <a:r>
              <a:rPr lang="en-GB"/>
              <a:t>  |  Document Title</a:t>
            </a:r>
          </a:p>
        </p:txBody>
      </p:sp>
      <p:sp>
        <p:nvSpPr>
          <p:cNvPr id="11" name="TextBox 10">
            <a:extLst>
              <a:ext uri="{FF2B5EF4-FFF2-40B4-BE49-F238E27FC236}">
                <a16:creationId xmlns:a16="http://schemas.microsoft.com/office/drawing/2014/main" id="{94C1B4C4-D10E-D51D-8C73-D34640288743}"/>
              </a:ext>
            </a:extLst>
          </p:cNvPr>
          <p:cNvSpPr txBox="1"/>
          <p:nvPr/>
        </p:nvSpPr>
        <p:spPr>
          <a:xfrm>
            <a:off x="5818016" y="1182738"/>
            <a:ext cx="5714999" cy="1200329"/>
          </a:xfrm>
          <a:prstGeom prst="rect">
            <a:avLst/>
          </a:prstGeom>
          <a:solidFill>
            <a:schemeClr val="bg1">
              <a:lumMod val="95000"/>
            </a:schemeClr>
          </a:solidFill>
          <a:ln>
            <a:solidFill>
              <a:schemeClr val="accent3"/>
            </a:solidFill>
          </a:ln>
        </p:spPr>
        <p:txBody>
          <a:bodyPr wrap="square" rtlCol="0">
            <a:spAutoFit/>
          </a:bodyPr>
          <a:lstStyle/>
          <a:p>
            <a:r>
              <a:rPr lang="en-GB" sz="1400" b="1" dirty="0"/>
              <a:t>The OSDU Forum Mission:</a:t>
            </a:r>
          </a:p>
          <a:p>
            <a:r>
              <a:rPr lang="en-GB" sz="1400" dirty="0"/>
              <a:t>The Open Group OSDU Forum delivers an Open Source, standards-based, technology-agnostic data platform for the energy industry that stimulates innovation, industrialize data management, and reduced time to market for new solutions</a:t>
            </a:r>
            <a:r>
              <a:rPr lang="en-GB" sz="1600" dirty="0"/>
              <a:t>.</a:t>
            </a:r>
          </a:p>
        </p:txBody>
      </p:sp>
      <p:pic>
        <p:nvPicPr>
          <p:cNvPr id="13" name="Picture 12">
            <a:extLst>
              <a:ext uri="{FF2B5EF4-FFF2-40B4-BE49-F238E27FC236}">
                <a16:creationId xmlns:a16="http://schemas.microsoft.com/office/drawing/2014/main" id="{1395B6B9-2C20-ECA4-55AD-BB36317CE602}"/>
              </a:ext>
            </a:extLst>
          </p:cNvPr>
          <p:cNvPicPr>
            <a:picLocks noChangeAspect="1"/>
          </p:cNvPicPr>
          <p:nvPr/>
        </p:nvPicPr>
        <p:blipFill>
          <a:blip r:embed="rId2"/>
          <a:stretch>
            <a:fillRect/>
          </a:stretch>
        </p:blipFill>
        <p:spPr>
          <a:xfrm>
            <a:off x="5836187" y="2694788"/>
            <a:ext cx="5678658" cy="3196184"/>
          </a:xfrm>
          <a:prstGeom prst="rect">
            <a:avLst/>
          </a:prstGeom>
        </p:spPr>
      </p:pic>
      <p:sp>
        <p:nvSpPr>
          <p:cNvPr id="8" name="TextBox 7">
            <a:extLst>
              <a:ext uri="{FF2B5EF4-FFF2-40B4-BE49-F238E27FC236}">
                <a16:creationId xmlns:a16="http://schemas.microsoft.com/office/drawing/2014/main" id="{490E29D6-48AC-7743-DA09-7F462043F7E1}"/>
              </a:ext>
            </a:extLst>
          </p:cNvPr>
          <p:cNvSpPr txBox="1"/>
          <p:nvPr/>
        </p:nvSpPr>
        <p:spPr>
          <a:xfrm>
            <a:off x="3801003" y="6068085"/>
            <a:ext cx="3743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C00000"/>
                </a:solidFill>
              </a:rPr>
              <a:t>Equinor a founding member</a:t>
            </a:r>
          </a:p>
        </p:txBody>
      </p:sp>
      <p:sp>
        <p:nvSpPr>
          <p:cNvPr id="10" name="TextBox 9">
            <a:extLst>
              <a:ext uri="{FF2B5EF4-FFF2-40B4-BE49-F238E27FC236}">
                <a16:creationId xmlns:a16="http://schemas.microsoft.com/office/drawing/2014/main" id="{16FCEC56-01EC-8F36-16DC-3C769ED31363}"/>
              </a:ext>
            </a:extLst>
          </p:cNvPr>
          <p:cNvSpPr txBox="1"/>
          <p:nvPr/>
        </p:nvSpPr>
        <p:spPr>
          <a:xfrm>
            <a:off x="530506" y="1266771"/>
            <a:ext cx="5059411" cy="4985980"/>
          </a:xfrm>
          <a:prstGeom prst="rect">
            <a:avLst/>
          </a:prstGeom>
          <a:noFill/>
        </p:spPr>
        <p:txBody>
          <a:bodyPr wrap="square">
            <a:spAutoFit/>
          </a:bodyPr>
          <a:lstStyle/>
          <a:p>
            <a:pPr marL="285750" indent="-285750">
              <a:buFont typeface="Arial" panose="020B0604020202020204" pitchFamily="34" charset="0"/>
              <a:buChar char="•"/>
            </a:pPr>
            <a:r>
              <a:rPr lang="en-GB" sz="1600" dirty="0"/>
              <a:t>Cross industry effort</a:t>
            </a:r>
          </a:p>
          <a:p>
            <a:pPr marL="742950" lvl="1" indent="-285750">
              <a:buFont typeface="Arial" panose="020B0604020202020204" pitchFamily="34" charset="0"/>
              <a:buChar char="•"/>
            </a:pPr>
            <a:r>
              <a:rPr lang="en-GB" sz="1600" dirty="0"/>
              <a:t>Open Source Software Project</a:t>
            </a:r>
          </a:p>
          <a:p>
            <a:pPr marL="742950" lvl="1" indent="-285750">
              <a:buFont typeface="Arial" panose="020B0604020202020204" pitchFamily="34" charset="0"/>
              <a:buChar char="•"/>
            </a:pPr>
            <a:r>
              <a:rPr lang="en-GB" sz="1600" dirty="0"/>
              <a:t>Prosperous and growing community</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Data Platform initiative to achieve</a:t>
            </a:r>
          </a:p>
          <a:p>
            <a:pPr marL="742950" lvl="1" indent="-285750">
              <a:buFont typeface="Arial" panose="020B0604020202020204" pitchFamily="34" charset="0"/>
              <a:buChar char="•"/>
            </a:pPr>
            <a:r>
              <a:rPr lang="en-GB" sz="1600" dirty="0"/>
              <a:t>Interoperability and accelerate innovation</a:t>
            </a:r>
          </a:p>
          <a:p>
            <a:pPr marL="742950" lvl="1" indent="-285750">
              <a:buFont typeface="Arial" panose="020B0604020202020204" pitchFamily="34" charset="0"/>
              <a:buChar char="•"/>
            </a:pPr>
            <a:r>
              <a:rPr lang="en-GB" sz="1600" dirty="0"/>
              <a:t>A long-term goal to drive down costs</a:t>
            </a:r>
          </a:p>
          <a:p>
            <a:pPr marL="742950" lvl="1" indent="-285750">
              <a:buFont typeface="Arial" panose="020B0604020202020204" pitchFamily="34" charset="0"/>
              <a:buChar char="•"/>
            </a:pPr>
            <a:r>
              <a:rPr lang="en-GB" sz="1600" dirty="0"/>
              <a:t>A pathway for a cloud-native migration</a:t>
            </a:r>
          </a:p>
          <a:p>
            <a:endParaRPr lang="en-GB" sz="1600" dirty="0"/>
          </a:p>
          <a:p>
            <a:pPr marL="285750" indent="-285750">
              <a:buFont typeface="Arial" panose="020B0604020202020204" pitchFamily="34" charset="0"/>
              <a:buChar char="•"/>
            </a:pPr>
            <a:r>
              <a:rPr lang="en-GB" sz="1600" dirty="0"/>
              <a:t>Serves, but not restricted to the subsurface</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Continuously delivering new version and capabilities.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Very good involvement and increased adaption from operators, service/solution providers and cloud service providers.</a:t>
            </a:r>
          </a:p>
          <a:p>
            <a:pPr marL="285750" indent="-285750">
              <a:buFont typeface="Arial" panose="020B0604020202020204" pitchFamily="34" charset="0"/>
              <a:buChar char="•"/>
            </a:pPr>
            <a:endParaRPr lang="en-GB" sz="1400" dirty="0"/>
          </a:p>
          <a:p>
            <a:pPr marL="742950" lvl="1"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NO" dirty="0"/>
          </a:p>
        </p:txBody>
      </p:sp>
    </p:spTree>
    <p:extLst>
      <p:ext uri="{BB962C8B-B14F-4D97-AF65-F5344CB8AC3E}">
        <p14:creationId xmlns:p14="http://schemas.microsoft.com/office/powerpoint/2010/main" val="4255075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Questions?</a:t>
            </a:r>
            <a:endParaRPr lang="en-GB" b="0" dirty="0"/>
          </a:p>
        </p:txBody>
      </p:sp>
    </p:spTree>
    <p:extLst>
      <p:ext uri="{BB962C8B-B14F-4D97-AF65-F5344CB8AC3E}">
        <p14:creationId xmlns:p14="http://schemas.microsoft.com/office/powerpoint/2010/main" val="973552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9">
            <a:extLst>
              <a:ext uri="{FF2B5EF4-FFF2-40B4-BE49-F238E27FC236}">
                <a16:creationId xmlns:a16="http://schemas.microsoft.com/office/drawing/2014/main" id="{61E27371-89E0-4957-991F-AE278A80C9D1}"/>
              </a:ext>
            </a:extLst>
          </p:cNvPr>
          <p:cNvSpPr/>
          <p:nvPr/>
        </p:nvSpPr>
        <p:spPr>
          <a:xfrm>
            <a:off x="1052266" y="1101283"/>
            <a:ext cx="7777570" cy="2081298"/>
          </a:xfrm>
          <a:prstGeom prst="rect">
            <a:avLst/>
          </a:prstGeom>
          <a:solidFill>
            <a:schemeClr val="bg1"/>
          </a:solidFill>
          <a:ln>
            <a:noFill/>
          </a:ln>
          <a:effectLst>
            <a:outerShdw blurRad="139700" sx="103000" sy="103000" algn="ctr" rotWithShape="0">
              <a:srgbClr val="81A2B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920" tIns="182880" bIns="182880" rtlCol="0" anchor="ctr"/>
          <a:lstStyle/>
          <a:p>
            <a:pPr marL="0" marR="0" lvl="0" indent="0" algn="l" defTabSz="609585" rtl="0" eaLnBrk="1" fontAlgn="auto" latinLnBrk="0" hangingPunct="1">
              <a:lnSpc>
                <a:spcPts val="2667"/>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7E"/>
                </a:solidFill>
                <a:effectLst/>
                <a:uLnTx/>
                <a:uFillTx/>
                <a:latin typeface="Calibri"/>
                <a:ea typeface="+mn-ea"/>
                <a:cs typeface="+mn-cs"/>
              </a:rPr>
              <a:t>The Open Group OSDU Forum was founded in H2 2018 and the membership as of now consists of:</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30+ operators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175+ oilfield services &amp; software companies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lang="en-US" sz="1200" dirty="0">
                <a:solidFill>
                  <a:srgbClr val="00667E"/>
                </a:solidFill>
                <a:latin typeface="Calibri"/>
              </a:rPr>
              <a:t>10+</a:t>
            </a:r>
            <a:r>
              <a:rPr kumimoji="0" lang="en-US" sz="1200" b="0" i="0" u="none" strike="noStrike" kern="1200" cap="none" spc="0" normalizeH="0" baseline="0" noProof="0" dirty="0">
                <a:ln>
                  <a:noFill/>
                </a:ln>
                <a:solidFill>
                  <a:srgbClr val="00667E"/>
                </a:solidFill>
                <a:effectLst/>
                <a:uLnTx/>
                <a:uFillTx/>
                <a:latin typeface="Calibri"/>
                <a:ea typeface="+mn-ea"/>
                <a:cs typeface="+mn-cs"/>
              </a:rPr>
              <a:t> academic institutions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4+ cloud services providers</a:t>
            </a:r>
          </a:p>
        </p:txBody>
      </p:sp>
      <p:pic>
        <p:nvPicPr>
          <p:cNvPr id="8" name="Picture 7">
            <a:extLst>
              <a:ext uri="{FF2B5EF4-FFF2-40B4-BE49-F238E27FC236}">
                <a16:creationId xmlns:a16="http://schemas.microsoft.com/office/drawing/2014/main" id="{937635DF-7FB3-40C8-B99E-471D245E8E0F}"/>
              </a:ext>
            </a:extLst>
          </p:cNvPr>
          <p:cNvPicPr>
            <a:picLocks noChangeAspect="1"/>
          </p:cNvPicPr>
          <p:nvPr/>
        </p:nvPicPr>
        <p:blipFill>
          <a:blip r:embed="rId2"/>
          <a:stretch>
            <a:fillRect/>
          </a:stretch>
        </p:blipFill>
        <p:spPr>
          <a:xfrm>
            <a:off x="3403451" y="2518839"/>
            <a:ext cx="5176433" cy="2501202"/>
          </a:xfrm>
          <a:prstGeom prst="rect">
            <a:avLst/>
          </a:prstGeom>
          <a:ln w="38100">
            <a:solidFill>
              <a:schemeClr val="tx2"/>
            </a:solidFill>
          </a:ln>
          <a:effectLst>
            <a:softEdge rad="31750"/>
          </a:effectLst>
        </p:spPr>
      </p:pic>
      <p:pic>
        <p:nvPicPr>
          <p:cNvPr id="10" name="Picture 9">
            <a:extLst>
              <a:ext uri="{FF2B5EF4-FFF2-40B4-BE49-F238E27FC236}">
                <a16:creationId xmlns:a16="http://schemas.microsoft.com/office/drawing/2014/main" id="{2B66ED46-E9FB-4115-A40A-E6BD5FD8E2BE}"/>
              </a:ext>
            </a:extLst>
          </p:cNvPr>
          <p:cNvPicPr>
            <a:picLocks noChangeAspect="1"/>
          </p:cNvPicPr>
          <p:nvPr/>
        </p:nvPicPr>
        <p:blipFill>
          <a:blip r:embed="rId3"/>
          <a:stretch>
            <a:fillRect/>
          </a:stretch>
        </p:blipFill>
        <p:spPr>
          <a:xfrm>
            <a:off x="4486991" y="3052932"/>
            <a:ext cx="4771745" cy="2406337"/>
          </a:xfrm>
          <a:prstGeom prst="rect">
            <a:avLst/>
          </a:prstGeom>
          <a:ln w="38100">
            <a:solidFill>
              <a:schemeClr val="tx2"/>
            </a:solidFill>
          </a:ln>
          <a:effectLst>
            <a:softEdge rad="31750"/>
          </a:effectLst>
        </p:spPr>
      </p:pic>
      <p:pic>
        <p:nvPicPr>
          <p:cNvPr id="12" name="Picture 11">
            <a:extLst>
              <a:ext uri="{FF2B5EF4-FFF2-40B4-BE49-F238E27FC236}">
                <a16:creationId xmlns:a16="http://schemas.microsoft.com/office/drawing/2014/main" id="{EC3C2126-452F-4032-84BF-F7CA5154A55F}"/>
              </a:ext>
            </a:extLst>
          </p:cNvPr>
          <p:cNvPicPr>
            <a:picLocks noChangeAspect="1"/>
          </p:cNvPicPr>
          <p:nvPr/>
        </p:nvPicPr>
        <p:blipFill>
          <a:blip r:embed="rId4"/>
          <a:stretch>
            <a:fillRect/>
          </a:stretch>
        </p:blipFill>
        <p:spPr>
          <a:xfrm>
            <a:off x="5227414" y="3553852"/>
            <a:ext cx="4722999" cy="2393899"/>
          </a:xfrm>
          <a:prstGeom prst="rect">
            <a:avLst/>
          </a:prstGeom>
          <a:ln w="38100">
            <a:solidFill>
              <a:schemeClr val="tx2"/>
            </a:solidFill>
          </a:ln>
          <a:effectLst>
            <a:softEdge rad="31750"/>
          </a:effectLst>
        </p:spPr>
      </p:pic>
      <p:pic>
        <p:nvPicPr>
          <p:cNvPr id="6" name="Picture 5">
            <a:extLst>
              <a:ext uri="{FF2B5EF4-FFF2-40B4-BE49-F238E27FC236}">
                <a16:creationId xmlns:a16="http://schemas.microsoft.com/office/drawing/2014/main" id="{C100120E-9930-4AF9-A07C-0C2DF633C502}"/>
              </a:ext>
            </a:extLst>
          </p:cNvPr>
          <p:cNvPicPr>
            <a:picLocks noChangeAspect="1"/>
          </p:cNvPicPr>
          <p:nvPr/>
        </p:nvPicPr>
        <p:blipFill>
          <a:blip r:embed="rId5"/>
          <a:stretch>
            <a:fillRect/>
          </a:stretch>
        </p:blipFill>
        <p:spPr>
          <a:xfrm>
            <a:off x="5937898" y="4093194"/>
            <a:ext cx="4771745" cy="2501202"/>
          </a:xfrm>
          <a:prstGeom prst="rect">
            <a:avLst/>
          </a:prstGeom>
          <a:ln w="38100">
            <a:solidFill>
              <a:schemeClr val="tx2"/>
            </a:solidFill>
          </a:ln>
          <a:effectLst>
            <a:softEdge rad="31750"/>
          </a:effectLst>
        </p:spPr>
      </p:pic>
      <p:pic>
        <p:nvPicPr>
          <p:cNvPr id="9" name="Picture 8">
            <a:extLst>
              <a:ext uri="{FF2B5EF4-FFF2-40B4-BE49-F238E27FC236}">
                <a16:creationId xmlns:a16="http://schemas.microsoft.com/office/drawing/2014/main" id="{9D3840C9-42C6-4B0B-B9D8-2134B427EFF7}"/>
              </a:ext>
            </a:extLst>
          </p:cNvPr>
          <p:cNvPicPr>
            <a:picLocks noChangeAspect="1"/>
          </p:cNvPicPr>
          <p:nvPr/>
        </p:nvPicPr>
        <p:blipFill>
          <a:blip r:embed="rId6"/>
          <a:stretch>
            <a:fillRect/>
          </a:stretch>
        </p:blipFill>
        <p:spPr>
          <a:xfrm>
            <a:off x="296951" y="159558"/>
            <a:ext cx="1460517" cy="589916"/>
          </a:xfrm>
          <a:prstGeom prst="rect">
            <a:avLst/>
          </a:prstGeom>
        </p:spPr>
      </p:pic>
    </p:spTree>
    <p:extLst>
      <p:ext uri="{BB962C8B-B14F-4D97-AF65-F5344CB8AC3E}">
        <p14:creationId xmlns:p14="http://schemas.microsoft.com/office/powerpoint/2010/main" val="386258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6" name="Rectangle: Rounded Corners 7"/>
          <p:cNvGrpSpPr/>
          <p:nvPr/>
        </p:nvGrpSpPr>
        <p:grpSpPr>
          <a:xfrm>
            <a:off x="1709280" y="462240"/>
            <a:ext cx="8383680" cy="6026880"/>
            <a:chOff x="1281960" y="346680"/>
            <a:chExt cx="6287760" cy="4520160"/>
          </a:xfrm>
        </p:grpSpPr>
        <p:sp>
          <p:nvSpPr>
            <p:cNvPr id="577" name="Rounded Rectangle"/>
            <p:cNvSpPr/>
            <p:nvPr/>
          </p:nvSpPr>
          <p:spPr>
            <a:xfrm>
              <a:off x="1281960" y="346680"/>
              <a:ext cx="6287760" cy="4520160"/>
            </a:xfrm>
            <a:prstGeom prst="roundRect">
              <a:avLst>
                <a:gd name="adj" fmla="val 8864"/>
              </a:avLst>
            </a:prstGeom>
            <a:noFill/>
            <a:ln w="12700">
              <a:solidFill>
                <a:srgbClr val="004A5D"/>
              </a:solidFill>
              <a:round/>
            </a:ln>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FFFFFF"/>
                </a:solidFill>
                <a:effectLst/>
                <a:uLnTx/>
                <a:uFillTx/>
                <a:latin typeface="Calibri"/>
                <a:ea typeface="Calibri"/>
                <a:cs typeface="+mn-cs"/>
              </a:endParaRPr>
            </a:p>
          </p:txBody>
        </p:sp>
        <p:sp>
          <p:nvSpPr>
            <p:cNvPr id="578" name="The Open Group"/>
            <p:cNvSpPr/>
            <p:nvPr/>
          </p:nvSpPr>
          <p:spPr>
            <a:xfrm>
              <a:off x="1443240" y="473400"/>
              <a:ext cx="5965560" cy="253734"/>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a:ln>
                    <a:noFill/>
                  </a:ln>
                  <a:solidFill>
                    <a:srgbClr val="00A6DE"/>
                  </a:solidFill>
                  <a:effectLst/>
                  <a:uLnTx/>
                  <a:uFillTx/>
                  <a:latin typeface="Lato"/>
                  <a:ea typeface="Lato"/>
                  <a:cs typeface="+mn-cs"/>
                </a:rPr>
                <a:t>The Open Group</a:t>
              </a:r>
              <a:endParaRPr kumimoji="0" lang="en-GB" sz="16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79" name="Rectangle 3"/>
          <p:cNvGrpSpPr/>
          <p:nvPr/>
        </p:nvGrpSpPr>
        <p:grpSpPr>
          <a:xfrm>
            <a:off x="1910880" y="4898400"/>
            <a:ext cx="3975360" cy="947520"/>
            <a:chOff x="1433160" y="3673800"/>
            <a:chExt cx="2981520" cy="710640"/>
          </a:xfrm>
        </p:grpSpPr>
        <p:sp>
          <p:nvSpPr>
            <p:cNvPr id="580" name="Rectangle"/>
            <p:cNvSpPr/>
            <p:nvPr/>
          </p:nvSpPr>
          <p:spPr>
            <a:xfrm>
              <a:off x="1433160" y="3673800"/>
              <a:ext cx="2981520" cy="71064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800" b="1" i="0" u="none" strike="noStrike" kern="1200" cap="none" spc="-1" normalizeH="0" baseline="0" noProof="0">
                <a:ln>
                  <a:noFill/>
                </a:ln>
                <a:solidFill>
                  <a:srgbClr val="595959"/>
                </a:solidFill>
                <a:effectLst/>
                <a:uLnTx/>
                <a:uFillTx/>
                <a:latin typeface="Lato"/>
                <a:ea typeface="Lato"/>
                <a:cs typeface="+mn-cs"/>
              </a:endParaRPr>
            </a:p>
          </p:txBody>
        </p:sp>
        <p:sp>
          <p:nvSpPr>
            <p:cNvPr id="581" name="Working Groups…"/>
            <p:cNvSpPr/>
            <p:nvPr/>
          </p:nvSpPr>
          <p:spPr>
            <a:xfrm>
              <a:off x="1470960" y="3677040"/>
              <a:ext cx="2905920" cy="438400"/>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Working Groups</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Working groups are established to enable collaborative definition of requirements, standards, practices, priority, roadmap, community alignment and progress toward platform and forum goals.</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2" name="Rectangle 4"/>
          <p:cNvGrpSpPr/>
          <p:nvPr/>
        </p:nvGrpSpPr>
        <p:grpSpPr>
          <a:xfrm>
            <a:off x="5896320" y="4898400"/>
            <a:ext cx="3951360" cy="956160"/>
            <a:chOff x="4422240" y="3673800"/>
            <a:chExt cx="2963520" cy="717120"/>
          </a:xfrm>
        </p:grpSpPr>
        <p:sp>
          <p:nvSpPr>
            <p:cNvPr id="583" name="Rectangle"/>
            <p:cNvSpPr/>
            <p:nvPr/>
          </p:nvSpPr>
          <p:spPr>
            <a:xfrm>
              <a:off x="4422240" y="3673800"/>
              <a:ext cx="2963520" cy="71712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84" name="Project Management Committee (PMC)…"/>
            <p:cNvSpPr/>
            <p:nvPr/>
          </p:nvSpPr>
          <p:spPr>
            <a:xfrm>
              <a:off x="4460040" y="3677040"/>
              <a:ext cx="2887920" cy="346067"/>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Project Management Committee (PMC)</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PMC governs software projects contributing to the development of the OSDU Data Platform under an Open-Source Model.</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5" name="Rectangle 5"/>
          <p:cNvGrpSpPr/>
          <p:nvPr/>
        </p:nvGrpSpPr>
        <p:grpSpPr>
          <a:xfrm>
            <a:off x="1898880" y="3467040"/>
            <a:ext cx="7949280" cy="635040"/>
            <a:chOff x="1424160" y="2600280"/>
            <a:chExt cx="5961960" cy="476280"/>
          </a:xfrm>
        </p:grpSpPr>
        <p:sp>
          <p:nvSpPr>
            <p:cNvPr id="586" name="Rectangle"/>
            <p:cNvSpPr/>
            <p:nvPr/>
          </p:nvSpPr>
          <p:spPr>
            <a:xfrm>
              <a:off x="1424160" y="2600280"/>
              <a:ext cx="5961960" cy="47628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87" name="OSDU Management Committee (OMC)…"/>
            <p:cNvSpPr/>
            <p:nvPr/>
          </p:nvSpPr>
          <p:spPr>
            <a:xfrm>
              <a:off x="1461960" y="2603880"/>
              <a:ext cx="5886000" cy="253734"/>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OSDU Management Committee (OMC)</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OMC is the 11-member tactical decision-making committee elected by the OSDU Member Focal Points to oversee the OSDU Forum.</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8" name="Rectangle 6"/>
          <p:cNvGrpSpPr/>
          <p:nvPr/>
        </p:nvGrpSpPr>
        <p:grpSpPr>
          <a:xfrm>
            <a:off x="1898880" y="2535360"/>
            <a:ext cx="7949280" cy="920640"/>
            <a:chOff x="1424160" y="1901520"/>
            <a:chExt cx="5961960" cy="690480"/>
          </a:xfrm>
        </p:grpSpPr>
        <p:sp>
          <p:nvSpPr>
            <p:cNvPr id="589" name="Rectangle"/>
            <p:cNvSpPr/>
            <p:nvPr/>
          </p:nvSpPr>
          <p:spPr>
            <a:xfrm>
              <a:off x="1424160" y="1901520"/>
              <a:ext cx="5961960" cy="69048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800" b="1" i="0" u="none" strike="noStrike" kern="1200" cap="none" spc="-1" normalizeH="0" baseline="0" noProof="0">
                <a:ln>
                  <a:noFill/>
                </a:ln>
                <a:solidFill>
                  <a:srgbClr val="595959"/>
                </a:solidFill>
                <a:effectLst/>
                <a:uLnTx/>
                <a:uFillTx/>
                <a:latin typeface="Lato"/>
                <a:ea typeface="Lato"/>
                <a:cs typeface="+mn-cs"/>
              </a:endParaRPr>
            </a:p>
          </p:txBody>
        </p:sp>
        <p:sp>
          <p:nvSpPr>
            <p:cNvPr id="590" name="Focal Points…"/>
            <p:cNvSpPr/>
            <p:nvPr/>
          </p:nvSpPr>
          <p:spPr>
            <a:xfrm>
              <a:off x="1461960" y="1905120"/>
              <a:ext cx="5886000" cy="438400"/>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dirty="0">
                  <a:ln>
                    <a:noFill/>
                  </a:ln>
                  <a:solidFill>
                    <a:srgbClr val="595959"/>
                  </a:solidFill>
                  <a:effectLst/>
                  <a:uLnTx/>
                  <a:uFillTx/>
                  <a:latin typeface="Lato"/>
                  <a:ea typeface="Lato"/>
                  <a:cs typeface="+mn-cs"/>
                </a:rPr>
                <a:t>Focal Points</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dirty="0">
                  <a:ln>
                    <a:noFill/>
                  </a:ln>
                  <a:solidFill>
                    <a:srgbClr val="595959"/>
                  </a:solidFill>
                  <a:effectLst/>
                  <a:uLnTx/>
                  <a:uFillTx/>
                  <a:latin typeface="Lato"/>
                  <a:ea typeface="Lato"/>
                  <a:cs typeface="+mn-cs"/>
                </a:rPr>
                <a:t>The Focal Points are led by a Chair and Vice Char and have representatives of all Member companies responsible for strategic decision making and voting on OSDU Forum matters and representing their organizations interest. </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dirty="0">
                  <a:ln>
                    <a:noFill/>
                  </a:ln>
                  <a:solidFill>
                    <a:srgbClr val="595959"/>
                  </a:solidFill>
                  <a:effectLst/>
                  <a:uLnTx/>
                  <a:uFillTx/>
                  <a:latin typeface="Lato"/>
                  <a:ea typeface="Lato"/>
                  <a:cs typeface="+mn-cs"/>
                </a:rPr>
                <a:t>Focal points can be contacted through </a:t>
              </a:r>
              <a:r>
                <a:rPr kumimoji="0" lang="en-GB" sz="800" b="0" i="0" u="sng" strike="noStrike" kern="1200" cap="none" spc="-1" normalizeH="0" baseline="0" noProof="0" dirty="0">
                  <a:ln>
                    <a:noFill/>
                  </a:ln>
                  <a:solidFill>
                    <a:srgbClr val="00667F"/>
                  </a:solidFill>
                  <a:effectLst/>
                  <a:uLnTx/>
                  <a:uFillTx/>
                  <a:latin typeface="Lato"/>
                  <a:ea typeface="Lato"/>
                  <a:cs typeface="+mn-cs"/>
                  <a:hlinkClick r:id="rId2"/>
                </a:rPr>
                <a:t>Slack</a:t>
              </a:r>
              <a:r>
                <a:rPr kumimoji="0" lang="en-GB" sz="800" b="0" i="0" u="none" strike="noStrike" kern="1200" cap="none" spc="-1" normalizeH="0" baseline="0" noProof="0" dirty="0">
                  <a:ln>
                    <a:noFill/>
                  </a:ln>
                  <a:solidFill>
                    <a:srgbClr val="595959"/>
                  </a:solidFill>
                  <a:effectLst/>
                  <a:uLnTx/>
                  <a:uFillTx/>
                  <a:latin typeface="Lato"/>
                  <a:ea typeface="Lato"/>
                  <a:cs typeface="+mn-cs"/>
                </a:rPr>
                <a:t>, and the full list can be accessed </a:t>
              </a:r>
              <a:r>
                <a:rPr kumimoji="0" lang="en-GB" sz="800" b="0" i="0" u="sng" strike="noStrike" kern="1200" cap="none" spc="-1" normalizeH="0" baseline="0" noProof="0" dirty="0">
                  <a:ln>
                    <a:noFill/>
                  </a:ln>
                  <a:solidFill>
                    <a:srgbClr val="00667F"/>
                  </a:solidFill>
                  <a:effectLst/>
                  <a:uLnTx/>
                  <a:uFillTx/>
                  <a:latin typeface="Lato"/>
                  <a:ea typeface="Lato"/>
                  <a:cs typeface="+mn-cs"/>
                  <a:hlinkClick r:id="rId3"/>
                </a:rPr>
                <a:t>here</a:t>
              </a:r>
              <a:r>
                <a:rPr kumimoji="0" lang="en-GB" sz="800" b="0" i="0" u="none" strike="noStrike" kern="1200" cap="none" spc="-1" normalizeH="0" baseline="0" noProof="0" dirty="0">
                  <a:ln>
                    <a:noFill/>
                  </a:ln>
                  <a:solidFill>
                    <a:srgbClr val="595959"/>
                  </a:solidFill>
                  <a:effectLst/>
                  <a:uLnTx/>
                  <a:uFillTx/>
                  <a:latin typeface="Lato"/>
                  <a:ea typeface="Lato"/>
                  <a:cs typeface="+mn-cs"/>
                </a:rPr>
                <a:t>.</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p:txBody>
        </p:sp>
      </p:grpSp>
      <p:sp>
        <p:nvSpPr>
          <p:cNvPr id="591" name="TextBox 20"/>
          <p:cNvSpPr/>
          <p:nvPr/>
        </p:nvSpPr>
        <p:spPr>
          <a:xfrm>
            <a:off x="1744800" y="1"/>
            <a:ext cx="8292480" cy="338312"/>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1" i="0" u="none" strike="noStrike" kern="1200" cap="all" spc="-1" normalizeH="0" baseline="0" noProof="0">
                <a:ln>
                  <a:noFill/>
                </a:ln>
                <a:solidFill>
                  <a:srgbClr val="00A6DE"/>
                </a:solidFill>
                <a:effectLst/>
                <a:uLnTx/>
                <a:uFillTx/>
                <a:latin typeface="Lato"/>
                <a:ea typeface="Lato"/>
                <a:cs typeface="+mn-cs"/>
              </a:rPr>
              <a:t>ORGANIZATION</a:t>
            </a:r>
            <a:endParaRPr kumimoji="0" lang="en-GB" sz="1600" b="0" i="0" u="none" strike="noStrike" kern="1200" cap="none" spc="-1" normalizeH="0" baseline="0" noProof="0">
              <a:ln>
                <a:noFill/>
              </a:ln>
              <a:solidFill>
                <a:srgbClr val="000000"/>
              </a:solidFill>
              <a:effectLst/>
              <a:uLnTx/>
              <a:uFillTx/>
              <a:latin typeface="Arial"/>
              <a:ea typeface="+mn-ea"/>
              <a:cs typeface="+mn-cs"/>
            </a:endParaRPr>
          </a:p>
        </p:txBody>
      </p:sp>
      <p:sp>
        <p:nvSpPr>
          <p:cNvPr id="592" name="Straight Arrow Connector 28"/>
          <p:cNvSpPr/>
          <p:nvPr/>
        </p:nvSpPr>
        <p:spPr>
          <a:xfrm flipH="1">
            <a:off x="8681760" y="8117760"/>
            <a:ext cx="1171200" cy="0"/>
          </a:xfrm>
          <a:prstGeom prst="line">
            <a:avLst/>
          </a:prstGeom>
          <a:ln w="3175">
            <a:solidFill>
              <a:srgbClr val="00647C"/>
            </a:solidFill>
            <a:round/>
            <a:tailEnd type="triangle" w="med" len="med"/>
          </a:ln>
        </p:spPr>
        <p:style>
          <a:lnRef idx="0">
            <a:scrgbClr r="0" g="0" b="0"/>
          </a:lnRef>
          <a:fillRef idx="0">
            <a:scrgbClr r="0" g="0" b="0"/>
          </a:fillRef>
          <a:effectRef idx="0">
            <a:scrgbClr r="0" g="0" b="0"/>
          </a:effectRef>
          <a:fontRef idx="minor"/>
        </p:style>
        <p:txBody>
          <a:bodyPr lIns="45600" tIns="0" rIns="4560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grpSp>
        <p:nvGrpSpPr>
          <p:cNvPr id="593" name="Rectangle 30"/>
          <p:cNvGrpSpPr/>
          <p:nvPr/>
        </p:nvGrpSpPr>
        <p:grpSpPr>
          <a:xfrm>
            <a:off x="1898880" y="4128960"/>
            <a:ext cx="7949280" cy="754560"/>
            <a:chOff x="1424160" y="3096720"/>
            <a:chExt cx="5961960" cy="565920"/>
          </a:xfrm>
        </p:grpSpPr>
        <p:sp>
          <p:nvSpPr>
            <p:cNvPr id="594" name="Rectangle"/>
            <p:cNvSpPr/>
            <p:nvPr/>
          </p:nvSpPr>
          <p:spPr>
            <a:xfrm>
              <a:off x="1424160" y="3096720"/>
              <a:ext cx="5961960" cy="56592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95" name="Shared Backlog - AHA…"/>
            <p:cNvSpPr/>
            <p:nvPr/>
          </p:nvSpPr>
          <p:spPr>
            <a:xfrm>
              <a:off x="1461960" y="3100320"/>
              <a:ext cx="5886000" cy="346067"/>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Shared Backlog - AHA</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Shared Backlog contains all Open Source, Community, and Forum projects chartered as aligned to Capabilities. This allows for transparency and alignment of the roadmap, priorities, and progress.  It also provides for ticketing of Bugs, Questions, Changes, and Ideas.</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sp>
        <p:nvSpPr>
          <p:cNvPr id="596" name="TextBox 74"/>
          <p:cNvSpPr/>
          <p:nvPr/>
        </p:nvSpPr>
        <p:spPr>
          <a:xfrm>
            <a:off x="1898880" y="3132961"/>
            <a:ext cx="4093440" cy="235656"/>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533"/>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Forum</a:t>
            </a:r>
            <a:r>
              <a:rPr kumimoji="0" lang="en-GB" sz="933" b="1" i="0" u="none" strike="noStrike" kern="1200" cap="none" spc="-1" normalizeH="0" baseline="0" noProof="0">
                <a:ln>
                  <a:noFill/>
                </a:ln>
                <a:solidFill>
                  <a:srgbClr val="FFFFFF"/>
                </a:solidFill>
                <a:effectLst/>
                <a:uLnTx/>
                <a:uFillTx/>
                <a:latin typeface="Lato"/>
                <a:ea typeface="Lato"/>
                <a:cs typeface="+mn-cs"/>
              </a:rPr>
              <a:t> </a:t>
            </a:r>
            <a:r>
              <a:rPr kumimoji="0" lang="en-GB" sz="800" b="1" i="0" u="none" strike="noStrike" kern="1200" cap="none" spc="-1" normalizeH="0" baseline="0" noProof="0">
                <a:ln>
                  <a:noFill/>
                </a:ln>
                <a:solidFill>
                  <a:srgbClr val="595959"/>
                </a:solidFill>
                <a:effectLst/>
                <a:uLnTx/>
                <a:uFillTx/>
                <a:latin typeface="Lato"/>
                <a:ea typeface="Lato"/>
                <a:cs typeface="+mn-cs"/>
              </a:rPr>
              <a:t>Chair: Patrick Kelly (Chevron)</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sp>
        <p:nvSpPr>
          <p:cNvPr id="597" name="TextBox 76"/>
          <p:cNvSpPr/>
          <p:nvPr/>
        </p:nvSpPr>
        <p:spPr>
          <a:xfrm>
            <a:off x="5876640" y="3154561"/>
            <a:ext cx="3901920" cy="215201"/>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533"/>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Forum Vice Chair: Jane McConnell </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sp>
        <p:nvSpPr>
          <p:cNvPr id="598" name="TextBox 81"/>
          <p:cNvSpPr/>
          <p:nvPr/>
        </p:nvSpPr>
        <p:spPr>
          <a:xfrm>
            <a:off x="2144160" y="969600"/>
            <a:ext cx="7306080" cy="913149"/>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dirty="0">
                <a:ln>
                  <a:noFill/>
                </a:ln>
                <a:solidFill>
                  <a:srgbClr val="81A2B0"/>
                </a:solidFill>
                <a:effectLst/>
                <a:uLnTx/>
                <a:uFillTx/>
                <a:latin typeface="Lato"/>
                <a:ea typeface="Lato"/>
                <a:cs typeface="+mn-cs"/>
              </a:rPr>
              <a:t>The Open Group works with customers and suppliers of technology products and services, and with consortia and other standards organizations to capture, clarify, and integrate current and emerging requirements, establish standards and policies, and share best practices. The Open Group OSDU Forum Management Team ensures openness of discussion, interoperability of forum work products, no legal impediment to implementation, confidentiality of deliberations, and consensus driven decision making.</a:t>
            </a:r>
            <a:endParaRPr kumimoji="0" lang="en-GB" sz="1067" b="0" i="0" u="none" strike="noStrike" kern="1200" cap="none" spc="-1" normalizeH="0" baseline="0" noProof="0" dirty="0">
              <a:ln>
                <a:noFill/>
              </a:ln>
              <a:solidFill>
                <a:srgbClr val="000000"/>
              </a:solidFill>
              <a:effectLst/>
              <a:uLnTx/>
              <a:uFillTx/>
              <a:latin typeface="Arial"/>
              <a:ea typeface="+mn-ea"/>
              <a:cs typeface="+mn-cs"/>
            </a:endParaRPr>
          </a:p>
        </p:txBody>
      </p:sp>
      <p:sp>
        <p:nvSpPr>
          <p:cNvPr id="599" name="TextBox 82"/>
          <p:cNvSpPr/>
          <p:nvPr/>
        </p:nvSpPr>
        <p:spPr>
          <a:xfrm>
            <a:off x="1729440" y="1906080"/>
            <a:ext cx="4093440" cy="256303"/>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a:ln>
                  <a:noFill/>
                </a:ln>
                <a:solidFill>
                  <a:srgbClr val="81A2B0"/>
                </a:solidFill>
                <a:effectLst/>
                <a:uLnTx/>
                <a:uFillTx/>
                <a:latin typeface="Lato"/>
                <a:ea typeface="Lato"/>
                <a:cs typeface="+mn-cs"/>
              </a:rPr>
              <a:t>Program Director: Dennis Stevens</a:t>
            </a:r>
            <a:endParaRPr kumimoji="0" lang="en-GB" sz="1067" b="0" i="0" u="none" strike="noStrike" kern="1200" cap="none" spc="-1" normalizeH="0" baseline="0" noProof="0">
              <a:ln>
                <a:noFill/>
              </a:ln>
              <a:solidFill>
                <a:srgbClr val="000000"/>
              </a:solidFill>
              <a:effectLst/>
              <a:uLnTx/>
              <a:uFillTx/>
              <a:latin typeface="Arial"/>
              <a:ea typeface="+mn-ea"/>
              <a:cs typeface="+mn-cs"/>
            </a:endParaRPr>
          </a:p>
        </p:txBody>
      </p:sp>
      <p:sp>
        <p:nvSpPr>
          <p:cNvPr id="600" name="TextBox 83"/>
          <p:cNvSpPr/>
          <p:nvPr/>
        </p:nvSpPr>
        <p:spPr>
          <a:xfrm>
            <a:off x="5692320" y="1892641"/>
            <a:ext cx="3901920" cy="256303"/>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a:ln>
                  <a:noFill/>
                </a:ln>
                <a:solidFill>
                  <a:srgbClr val="81A2B0"/>
                </a:solidFill>
                <a:effectLst/>
                <a:uLnTx/>
                <a:uFillTx/>
                <a:latin typeface="Lato"/>
                <a:ea typeface="Lato"/>
                <a:cs typeface="+mn-cs"/>
              </a:rPr>
              <a:t>Associate Forum Director &amp; Forum Support: Amanda Bonin</a:t>
            </a:r>
            <a:endParaRPr kumimoji="0" lang="en-GB" sz="1067" b="0" i="0" u="none" strike="noStrike" kern="1200" cap="none" spc="-1" normalizeH="0" baseline="0" noProof="0">
              <a:ln>
                <a:noFill/>
              </a:ln>
              <a:solidFill>
                <a:srgbClr val="000000"/>
              </a:solidFill>
              <a:effectLst/>
              <a:uLnTx/>
              <a:uFillTx/>
              <a:latin typeface="Arial"/>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272373" y="274639"/>
            <a:ext cx="11583296" cy="1143000"/>
          </a:xfrm>
          <a:prstGeom prst="rect">
            <a:avLst/>
          </a:prstGeom>
          <a:noFill/>
          <a:ln>
            <a:noFill/>
          </a:ln>
        </p:spPr>
        <p:txBody>
          <a:bodyPr spcFirstLastPara="1" wrap="square" lIns="121900" tIns="60933" rIns="121900" bIns="60933" anchor="ctr" anchorCtr="0">
            <a:noAutofit/>
          </a:bodyPr>
          <a:lstStyle/>
          <a:p>
            <a:pPr>
              <a:buSzPts val="2800"/>
            </a:pPr>
            <a:r>
              <a:rPr lang="en-US" sz="3000" b="0" dirty="0">
                <a:solidFill>
                  <a:srgbClr val="00B0F0"/>
                </a:solidFill>
              </a:rPr>
              <a:t>What is the OSDU Forum Creating?</a:t>
            </a:r>
            <a:endParaRPr sz="3000" b="0" dirty="0">
              <a:solidFill>
                <a:srgbClr val="00B0F0"/>
              </a:solidFill>
            </a:endParaRPr>
          </a:p>
        </p:txBody>
      </p:sp>
      <p:sp>
        <p:nvSpPr>
          <p:cNvPr id="207" name="Google Shape;207;p23"/>
          <p:cNvSpPr txBox="1">
            <a:spLocks noGrp="1"/>
          </p:cNvSpPr>
          <p:nvPr>
            <p:ph type="sldNum" idx="12"/>
          </p:nvPr>
        </p:nvSpPr>
        <p:spPr>
          <a:xfrm>
            <a:off x="10179749" y="6454562"/>
            <a:ext cx="685585" cy="365125"/>
          </a:xfrm>
          <a:prstGeom prst="rect">
            <a:avLst/>
          </a:prstGeom>
          <a:noFill/>
          <a:ln>
            <a:noFill/>
          </a:ln>
        </p:spPr>
        <p:txBody>
          <a:bodyPr spcFirstLastPara="1" wrap="square" lIns="121900" tIns="60933" rIns="121900" bIns="60933" anchor="t" anchorCtr="0">
            <a:noAutofit/>
          </a:bodyPr>
          <a:lstStyle/>
          <a:p>
            <a:pPr defTabSz="1219170">
              <a:buClr>
                <a:srgbClr val="000000"/>
              </a:buClr>
            </a:pPr>
            <a:fld id="{00000000-1234-1234-1234-123412341234}" type="slidenum">
              <a:rPr lang="en-US" kern="0"/>
              <a:pPr defTabSz="1219170">
                <a:buClr>
                  <a:srgbClr val="000000"/>
                </a:buClr>
              </a:pPr>
              <a:t>5</a:t>
            </a:fld>
            <a:endParaRPr kern="0"/>
          </a:p>
        </p:txBody>
      </p:sp>
      <p:sp>
        <p:nvSpPr>
          <p:cNvPr id="210" name="Google Shape;210;p23"/>
          <p:cNvSpPr txBox="1">
            <a:spLocks noGrp="1"/>
          </p:cNvSpPr>
          <p:nvPr>
            <p:ph type="ftr" idx="11"/>
          </p:nvPr>
        </p:nvSpPr>
        <p:spPr>
          <a:xfrm>
            <a:off x="272373" y="6465738"/>
            <a:ext cx="2736715" cy="366183"/>
          </a:xfrm>
          <a:prstGeom prst="rect">
            <a:avLst/>
          </a:prstGeom>
          <a:noFill/>
          <a:ln>
            <a:noFill/>
          </a:ln>
        </p:spPr>
        <p:txBody>
          <a:bodyPr spcFirstLastPara="1" wrap="square" lIns="121900" tIns="60933" rIns="121900" bIns="60933" anchor="ctr" anchorCtr="0">
            <a:noAutofit/>
          </a:bodyPr>
          <a:lstStyle/>
          <a:p>
            <a:pPr defTabSz="1219170">
              <a:buClr>
                <a:srgbClr val="000000"/>
              </a:buClr>
            </a:pPr>
            <a:r>
              <a:rPr lang="en-US" kern="0"/>
              <a:t>Copyright © The Open Group 2022</a:t>
            </a:r>
            <a:endParaRPr kern="0"/>
          </a:p>
        </p:txBody>
      </p:sp>
      <p:sp>
        <p:nvSpPr>
          <p:cNvPr id="11" name="Rectangle 10">
            <a:extLst>
              <a:ext uri="{FF2B5EF4-FFF2-40B4-BE49-F238E27FC236}">
                <a16:creationId xmlns:a16="http://schemas.microsoft.com/office/drawing/2014/main" id="{1294C3F4-20F7-DFDC-F2D7-5CA2EF0512F9}"/>
              </a:ext>
            </a:extLst>
          </p:cNvPr>
          <p:cNvSpPr/>
          <p:nvPr/>
        </p:nvSpPr>
        <p:spPr>
          <a:xfrm>
            <a:off x="430924" y="1417639"/>
            <a:ext cx="2291255" cy="1220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12" name="Rectangle: Rounded Corners 7">
            <a:extLst>
              <a:ext uri="{FF2B5EF4-FFF2-40B4-BE49-F238E27FC236}">
                <a16:creationId xmlns:a16="http://schemas.microsoft.com/office/drawing/2014/main" id="{ED6594B2-0E57-8250-D205-C323050206A7}"/>
              </a:ext>
            </a:extLst>
          </p:cNvPr>
          <p:cNvGrpSpPr/>
          <p:nvPr/>
        </p:nvGrpSpPr>
        <p:grpSpPr>
          <a:xfrm>
            <a:off x="588579" y="1417638"/>
            <a:ext cx="10710042" cy="5071481"/>
            <a:chOff x="1281960" y="346680"/>
            <a:chExt cx="6287760" cy="4520160"/>
          </a:xfrm>
        </p:grpSpPr>
        <p:sp>
          <p:nvSpPr>
            <p:cNvPr id="13" name="Rounded Rectangle">
              <a:extLst>
                <a:ext uri="{FF2B5EF4-FFF2-40B4-BE49-F238E27FC236}">
                  <a16:creationId xmlns:a16="http://schemas.microsoft.com/office/drawing/2014/main" id="{B8A16359-60AF-E821-4BB3-DB8BFD70FC0C}"/>
                </a:ext>
              </a:extLst>
            </p:cNvPr>
            <p:cNvSpPr/>
            <p:nvPr/>
          </p:nvSpPr>
          <p:spPr>
            <a:xfrm>
              <a:off x="1281960" y="346680"/>
              <a:ext cx="6287760" cy="4520160"/>
            </a:xfrm>
            <a:prstGeom prst="roundRect">
              <a:avLst>
                <a:gd name="adj" fmla="val 8864"/>
              </a:avLst>
            </a:prstGeom>
            <a:noFill/>
            <a:ln w="12700">
              <a:solidFill>
                <a:srgbClr val="004A5D"/>
              </a:solidFill>
              <a:round/>
            </a:ln>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FFFFFF"/>
                </a:solidFill>
                <a:effectLst/>
                <a:uLnTx/>
                <a:uFillTx/>
                <a:latin typeface="Calibri"/>
                <a:ea typeface="Calibri"/>
                <a:cs typeface="+mn-cs"/>
              </a:endParaRPr>
            </a:p>
          </p:txBody>
        </p:sp>
        <p:sp>
          <p:nvSpPr>
            <p:cNvPr id="14" name="The Open Group">
              <a:extLst>
                <a:ext uri="{FF2B5EF4-FFF2-40B4-BE49-F238E27FC236}">
                  <a16:creationId xmlns:a16="http://schemas.microsoft.com/office/drawing/2014/main" id="{1D2463CC-299F-A4E7-71B1-F1845C29F87D}"/>
                </a:ext>
              </a:extLst>
            </p:cNvPr>
            <p:cNvSpPr/>
            <p:nvPr/>
          </p:nvSpPr>
          <p:spPr>
            <a:xfrm>
              <a:off x="1443240" y="473400"/>
              <a:ext cx="2985685" cy="301534"/>
            </a:xfrm>
            <a:prstGeom prst="rect">
              <a:avLst/>
            </a:prstGeom>
            <a:noFill/>
            <a:ln w="12700">
              <a:noFill/>
            </a:ln>
          </p:spPr>
          <p:style>
            <a:lnRef idx="0">
              <a:scrgbClr r="0" g="0" b="0"/>
            </a:lnRef>
            <a:fillRef idx="0">
              <a:scrgbClr r="0" g="0" b="0"/>
            </a:fillRef>
            <a:effectRef idx="0">
              <a:scrgbClr r="0" g="0" b="0"/>
            </a:effectRef>
            <a:fontRef idx="minor"/>
          </p:style>
          <p:txBody>
            <a:bodyPr wrap="square"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dirty="0">
                  <a:ln>
                    <a:noFill/>
                  </a:ln>
                  <a:solidFill>
                    <a:srgbClr val="00A6DE"/>
                  </a:solidFill>
                  <a:effectLst/>
                  <a:uLnTx/>
                  <a:uFillTx/>
                  <a:latin typeface="Lato"/>
                  <a:ea typeface="Lato"/>
                  <a:cs typeface="+mn-cs"/>
                </a:rPr>
                <a:t>OSDU Data Platform</a:t>
              </a:r>
              <a:endParaRPr kumimoji="0" lang="en-GB" sz="1600" b="0" i="0" u="none" strike="noStrike" kern="1200" cap="none" spc="-1" normalizeH="0" baseline="0" noProof="0" dirty="0">
                <a:ln>
                  <a:noFill/>
                </a:ln>
                <a:solidFill>
                  <a:srgbClr val="000000"/>
                </a:solidFill>
                <a:effectLst/>
                <a:uLnTx/>
                <a:uFillTx/>
                <a:latin typeface="Arial"/>
                <a:ea typeface="+mn-ea"/>
                <a:cs typeface="+mn-cs"/>
              </a:endParaRPr>
            </a:p>
          </p:txBody>
        </p:sp>
      </p:grpSp>
      <p:sp>
        <p:nvSpPr>
          <p:cNvPr id="15" name="The Open Group">
            <a:extLst>
              <a:ext uri="{FF2B5EF4-FFF2-40B4-BE49-F238E27FC236}">
                <a16:creationId xmlns:a16="http://schemas.microsoft.com/office/drawing/2014/main" id="{3DB81359-8FEA-AAAB-FAE9-EA960A82BE00}"/>
              </a:ext>
            </a:extLst>
          </p:cNvPr>
          <p:cNvSpPr/>
          <p:nvPr/>
        </p:nvSpPr>
        <p:spPr>
          <a:xfrm>
            <a:off x="5943600" y="1520400"/>
            <a:ext cx="5085565" cy="338312"/>
          </a:xfrm>
          <a:prstGeom prst="rect">
            <a:avLst/>
          </a:prstGeom>
          <a:noFill/>
          <a:ln w="12700">
            <a:noFill/>
          </a:ln>
        </p:spPr>
        <p:style>
          <a:lnRef idx="0">
            <a:scrgbClr r="0" g="0" b="0"/>
          </a:lnRef>
          <a:fillRef idx="0">
            <a:scrgbClr r="0" g="0" b="0"/>
          </a:fillRef>
          <a:effectRef idx="0">
            <a:scrgbClr r="0" g="0" b="0"/>
          </a:effectRef>
          <a:fontRef idx="minor"/>
        </p:style>
        <p:txBody>
          <a:bodyPr wrap="square"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dirty="0">
                <a:ln>
                  <a:noFill/>
                </a:ln>
                <a:solidFill>
                  <a:srgbClr val="00A6DE"/>
                </a:solidFill>
                <a:effectLst/>
                <a:uLnTx/>
                <a:uFillTx/>
                <a:latin typeface="Lato"/>
                <a:ea typeface="Lato"/>
                <a:cs typeface="+mn-cs"/>
              </a:rPr>
              <a:t>OSDU Data Concepts</a:t>
            </a:r>
            <a:endParaRPr kumimoji="0" lang="en-GB"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6" name="Google Shape;208;p23">
            <a:extLst>
              <a:ext uri="{FF2B5EF4-FFF2-40B4-BE49-F238E27FC236}">
                <a16:creationId xmlns:a16="http://schemas.microsoft.com/office/drawing/2014/main" id="{C81E9D8B-42FF-24BD-151F-817180AF36C4}"/>
              </a:ext>
            </a:extLst>
          </p:cNvPr>
          <p:cNvSpPr txBox="1">
            <a:spLocks noGrp="1"/>
          </p:cNvSpPr>
          <p:nvPr>
            <p:ph type="body" idx="1"/>
          </p:nvPr>
        </p:nvSpPr>
        <p:spPr>
          <a:xfrm>
            <a:off x="952586" y="1996007"/>
            <a:ext cx="5085565" cy="4320709"/>
          </a:xfrm>
          <a:prstGeom prst="rect">
            <a:avLst/>
          </a:prstGeom>
          <a:noFill/>
          <a:ln>
            <a:noFill/>
          </a:ln>
        </p:spPr>
        <p:txBody>
          <a:bodyPr spcFirstLastPara="1" wrap="square" lIns="121900" tIns="60933" rIns="121900" bIns="60933" anchor="t" anchorCtr="0">
            <a:noAutofit/>
          </a:bodyPr>
          <a:lstStyle/>
          <a:p>
            <a:pPr marL="457189">
              <a:buSzPts val="2000"/>
            </a:pPr>
            <a:r>
              <a:rPr lang="en-US" sz="1800" dirty="0"/>
              <a:t>Data ingestion, storage, search, and consumption.</a:t>
            </a:r>
            <a:endParaRPr sz="1800" dirty="0"/>
          </a:p>
          <a:p>
            <a:pPr marL="457189">
              <a:buSzPts val="2000"/>
            </a:pPr>
            <a:r>
              <a:rPr lang="en-US" sz="1800" dirty="0"/>
              <a:t>Open Source software with published APIs and Domain Data models</a:t>
            </a:r>
          </a:p>
          <a:p>
            <a:pPr marL="457189">
              <a:buSzPts val="2000"/>
            </a:pPr>
            <a:r>
              <a:rPr lang="en-GB" sz="1800" dirty="0"/>
              <a:t>Support for versioning, lineage and provenance.</a:t>
            </a:r>
            <a:endParaRPr lang="en-US" sz="1800" dirty="0"/>
          </a:p>
          <a:p>
            <a:pPr marL="457189">
              <a:buSzPts val="2000"/>
            </a:pPr>
            <a:r>
              <a:rPr lang="en-US" sz="1800" dirty="0"/>
              <a:t>Hosted on agnostic cloud infrastructure</a:t>
            </a:r>
            <a:endParaRPr sz="1800" dirty="0"/>
          </a:p>
          <a:p>
            <a:pPr marL="457189">
              <a:buSzPts val="2000"/>
            </a:pPr>
            <a:r>
              <a:rPr lang="en-US" sz="1800" dirty="0"/>
              <a:t>Available on Microsoft Azure, Amazon AWS, IBM, Google GCP and others</a:t>
            </a:r>
            <a:endParaRPr sz="1800" dirty="0"/>
          </a:p>
          <a:p>
            <a:pPr marL="457189">
              <a:buSzPts val="2000"/>
            </a:pPr>
            <a:r>
              <a:rPr lang="en-US" sz="1800" dirty="0"/>
              <a:t>Can be hosted on internal IT infrastructure</a:t>
            </a:r>
            <a:endParaRPr sz="1800" dirty="0"/>
          </a:p>
        </p:txBody>
      </p:sp>
      <p:sp>
        <p:nvSpPr>
          <p:cNvPr id="17" name="Content Placeholder 2">
            <a:extLst>
              <a:ext uri="{FF2B5EF4-FFF2-40B4-BE49-F238E27FC236}">
                <a16:creationId xmlns:a16="http://schemas.microsoft.com/office/drawing/2014/main" id="{668037E4-DD6B-F987-518A-199181758C29}"/>
              </a:ext>
            </a:extLst>
          </p:cNvPr>
          <p:cNvSpPr txBox="1">
            <a:spLocks/>
          </p:cNvSpPr>
          <p:nvPr/>
        </p:nvSpPr>
        <p:spPr>
          <a:xfrm>
            <a:off x="6153850" y="1996007"/>
            <a:ext cx="4875315" cy="4320709"/>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609585" marR="0" lvl="0" indent="-457189" algn="l" rtl="0">
              <a:lnSpc>
                <a:spcPct val="100000"/>
              </a:lnSpc>
              <a:spcBef>
                <a:spcPts val="1600"/>
              </a:spcBef>
              <a:spcAft>
                <a:spcPts val="0"/>
              </a:spcAft>
              <a:buClr>
                <a:schemeClr val="accent1"/>
              </a:buClr>
              <a:buSzPts val="1800"/>
              <a:buFont typeface="Arial"/>
              <a:buChar char="»"/>
              <a:defRPr sz="2000" b="0" i="0" u="none" strike="noStrike" cap="none">
                <a:solidFill>
                  <a:schemeClr val="dk2"/>
                </a:solidFill>
                <a:latin typeface="Arial"/>
                <a:ea typeface="Arial"/>
                <a:cs typeface="Arial"/>
                <a:sym typeface="Arial"/>
              </a:defRPr>
            </a:lvl1pPr>
            <a:lvl2pPr marL="1219170" marR="0" lvl="1" indent="-457189" algn="l" rtl="0">
              <a:lnSpc>
                <a:spcPct val="100000"/>
              </a:lnSpc>
              <a:spcBef>
                <a:spcPts val="48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828754" marR="0" lvl="2" indent="-457189" algn="l" rtl="0">
              <a:lnSpc>
                <a:spcPct val="100000"/>
              </a:lnSpc>
              <a:spcBef>
                <a:spcPts val="480"/>
              </a:spcBef>
              <a:spcAft>
                <a:spcPts val="0"/>
              </a:spcAft>
              <a:buClr>
                <a:schemeClr val="accent1"/>
              </a:buClr>
              <a:buSzPts val="1800"/>
              <a:buFont typeface="Arial"/>
              <a:buChar char="•"/>
              <a:defRPr sz="1600" b="0" i="0" u="none" strike="noStrike" cap="none">
                <a:solidFill>
                  <a:schemeClr val="dk2"/>
                </a:solidFill>
                <a:latin typeface="Arial"/>
                <a:ea typeface="Arial"/>
                <a:cs typeface="Arial"/>
                <a:sym typeface="Arial"/>
              </a:defRPr>
            </a:lvl3pPr>
            <a:lvl4pPr marL="2438339" marR="0" lvl="3" indent="-457189" algn="l" rtl="0">
              <a:lnSpc>
                <a:spcPct val="100000"/>
              </a:lnSpc>
              <a:spcBef>
                <a:spcPts val="480"/>
              </a:spcBef>
              <a:spcAft>
                <a:spcPts val="0"/>
              </a:spcAft>
              <a:buClr>
                <a:schemeClr val="accent1"/>
              </a:buClr>
              <a:buSzPts val="1800"/>
              <a:buFont typeface="Arial"/>
              <a:buChar char="–"/>
              <a:defRPr sz="1400" b="0" i="0" u="none" strike="noStrike" cap="none">
                <a:solidFill>
                  <a:schemeClr val="dk2"/>
                </a:solidFill>
                <a:latin typeface="Arial"/>
                <a:ea typeface="Arial"/>
                <a:cs typeface="Arial"/>
                <a:sym typeface="Arial"/>
              </a:defRPr>
            </a:lvl4pPr>
            <a:lvl5pPr marL="3047924" marR="0" lvl="4" indent="-457189" algn="l" rtl="0">
              <a:lnSpc>
                <a:spcPct val="100000"/>
              </a:lnSpc>
              <a:spcBef>
                <a:spcPts val="480"/>
              </a:spcBef>
              <a:spcAft>
                <a:spcPts val="0"/>
              </a:spcAft>
              <a:buClr>
                <a:schemeClr val="accent1"/>
              </a:buClr>
              <a:buSzPts val="1800"/>
              <a:buFont typeface="Arial"/>
              <a:buChar char="»"/>
              <a:defRPr sz="1400" b="0" i="0" u="none" strike="noStrike" cap="none">
                <a:solidFill>
                  <a:schemeClr val="dk2"/>
                </a:solidFill>
                <a:latin typeface="Arial"/>
                <a:ea typeface="Arial"/>
                <a:cs typeface="Arial"/>
                <a:sym typeface="Arial"/>
              </a:defRPr>
            </a:lvl5pPr>
            <a:lvl6pPr marL="3657509" marR="0" lvl="5"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4267093" marR="0" lvl="6"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4876678" marR="0" lvl="7"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5486263" marR="0" lvl="8"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i="1" kern="0" dirty="0"/>
              <a:t>Mandate to define main data specifications for the Data Catalog (“Core Services”).</a:t>
            </a:r>
          </a:p>
          <a:p>
            <a:pPr lvl="1"/>
            <a:r>
              <a:rPr lang="en-US" i="1" kern="0" dirty="0"/>
              <a:t>Datatype footprint definition</a:t>
            </a:r>
          </a:p>
          <a:p>
            <a:pPr lvl="1"/>
            <a:r>
              <a:rPr lang="en-US" i="1" kern="0" dirty="0"/>
              <a:t>Datatype name, description, group-type.</a:t>
            </a:r>
          </a:p>
          <a:p>
            <a:pPr lvl="1"/>
            <a:r>
              <a:rPr lang="en-US" i="1" kern="0" dirty="0"/>
              <a:t>Attribute based schemas (name, type, description,…)</a:t>
            </a:r>
          </a:p>
          <a:p>
            <a:pPr lvl="1"/>
            <a:r>
              <a:rPr lang="en-US" i="1" kern="0" dirty="0"/>
              <a:t>Agreed file format - if any</a:t>
            </a:r>
          </a:p>
          <a:p>
            <a:pPr lvl="1"/>
            <a:r>
              <a:rPr lang="en-US" i="1" kern="0" dirty="0"/>
              <a:t>Set the contextual Reference data (type, governance, values,…)</a:t>
            </a:r>
          </a:p>
          <a:p>
            <a:r>
              <a:rPr lang="en-US" i="1" kern="0" dirty="0"/>
              <a:t>Progressively moving to “Data Concepts” – engaging with PMC to assist “Projects”</a:t>
            </a:r>
          </a:p>
          <a:p>
            <a:pPr lvl="1"/>
            <a:r>
              <a:rPr lang="en-US" i="1" kern="0" dirty="0"/>
              <a:t>Ensuring the coherency of the catalog - “Body of Knowledge” – joining the dots.</a:t>
            </a:r>
          </a:p>
          <a:p>
            <a:pPr lvl="1"/>
            <a:r>
              <a:rPr lang="en-US" i="1" kern="0" dirty="0"/>
              <a:t>Bringing people (SMEs and Architect) to support Projects – and DDMS “Content” models.</a:t>
            </a:r>
          </a:p>
          <a:p>
            <a:pPr lvl="1"/>
            <a:endParaRPr lang="en-US" kern="0" dirty="0"/>
          </a:p>
        </p:txBody>
      </p:sp>
    </p:spTree>
    <p:extLst>
      <p:ext uri="{BB962C8B-B14F-4D97-AF65-F5344CB8AC3E}">
        <p14:creationId xmlns:p14="http://schemas.microsoft.com/office/powerpoint/2010/main" val="1358517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Data Platform</a:t>
            </a:r>
            <a:endParaRPr lang="en-GB" b="0" dirty="0"/>
          </a:p>
        </p:txBody>
      </p:sp>
    </p:spTree>
    <p:extLst>
      <p:ext uri="{BB962C8B-B14F-4D97-AF65-F5344CB8AC3E}">
        <p14:creationId xmlns:p14="http://schemas.microsoft.com/office/powerpoint/2010/main" val="3490766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a:latin typeface="Arial Narrow" panose="020B0606020202030204" pitchFamily="34" charset="0"/>
              </a:rPr>
              <a:t>System Design Principles</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p:txBody>
          <a:bodyPr>
            <a:normAutofit lnSpcReduction="10000"/>
          </a:bodyPr>
          <a:lstStyle/>
          <a:p>
            <a:pPr marL="0" indent="0">
              <a:buNone/>
            </a:pPr>
            <a:r>
              <a:rPr lang="en-US" sz="2400" dirty="0">
                <a:solidFill>
                  <a:srgbClr val="00667F"/>
                </a:solidFill>
                <a:latin typeface="Arial Narrow" panose="020B0606020202030204" pitchFamily="34" charset="0"/>
              </a:rPr>
              <a:t>Agility</a:t>
            </a:r>
          </a:p>
          <a:p>
            <a:pPr lvl="1">
              <a:buClr>
                <a:schemeClr val="accent3">
                  <a:lumMod val="75000"/>
                </a:schemeClr>
              </a:buClr>
            </a:pPr>
            <a:r>
              <a:rPr lang="en-US" sz="2000" dirty="0">
                <a:solidFill>
                  <a:schemeClr val="tx1"/>
                </a:solidFill>
              </a:rPr>
              <a:t>Take a user centric approach</a:t>
            </a:r>
          </a:p>
          <a:p>
            <a:pPr lvl="1">
              <a:buClr>
                <a:schemeClr val="accent3">
                  <a:lumMod val="75000"/>
                </a:schemeClr>
              </a:buClr>
            </a:pPr>
            <a:r>
              <a:rPr lang="en-US" sz="2000" dirty="0">
                <a:solidFill>
                  <a:schemeClr val="tx1"/>
                </a:solidFill>
              </a:rPr>
              <a:t>Microservices architecture</a:t>
            </a:r>
          </a:p>
          <a:p>
            <a:pPr lvl="1">
              <a:buClr>
                <a:schemeClr val="accent3">
                  <a:lumMod val="75000"/>
                </a:schemeClr>
              </a:buClr>
            </a:pPr>
            <a:r>
              <a:rPr lang="en-US" sz="2000" dirty="0">
                <a:solidFill>
                  <a:schemeClr val="tx1"/>
                </a:solidFill>
              </a:rPr>
              <a:t>Aligned autonomous teams</a:t>
            </a:r>
          </a:p>
          <a:p>
            <a:pPr lvl="1">
              <a:buClr>
                <a:schemeClr val="accent3">
                  <a:lumMod val="75000"/>
                </a:schemeClr>
              </a:buClr>
            </a:pPr>
            <a:r>
              <a:rPr lang="en-US" sz="2000" dirty="0">
                <a:solidFill>
                  <a:schemeClr val="tx1"/>
                </a:solidFill>
              </a:rPr>
              <a:t>Continuous delivery and feedback</a:t>
            </a:r>
          </a:p>
          <a:p>
            <a:endParaRPr lang="en-US" sz="24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Security</a:t>
            </a:r>
          </a:p>
          <a:p>
            <a:pPr lvl="1">
              <a:buClr>
                <a:schemeClr val="accent3">
                  <a:lumMod val="75000"/>
                </a:schemeClr>
              </a:buClr>
            </a:pPr>
            <a:r>
              <a:rPr lang="en-US" sz="2000" dirty="0">
                <a:solidFill>
                  <a:schemeClr val="tx1"/>
                </a:solidFill>
              </a:rPr>
              <a:t>Make security everybody’s concern</a:t>
            </a:r>
          </a:p>
          <a:p>
            <a:pPr lvl="1">
              <a:buClr>
                <a:schemeClr val="accent3">
                  <a:lumMod val="75000"/>
                </a:schemeClr>
              </a:buClr>
            </a:pPr>
            <a:r>
              <a:rPr lang="en-US" sz="2000" dirty="0">
                <a:solidFill>
                  <a:schemeClr val="tx1"/>
                </a:solidFill>
              </a:rPr>
              <a:t>Leverage cloud provider expertise </a:t>
            </a:r>
          </a:p>
          <a:p>
            <a:pPr lvl="1">
              <a:buClr>
                <a:schemeClr val="accent3">
                  <a:lumMod val="75000"/>
                </a:schemeClr>
              </a:buClr>
            </a:pPr>
            <a:r>
              <a:rPr lang="en-US" sz="2000" dirty="0">
                <a:solidFill>
                  <a:schemeClr val="tx1"/>
                </a:solidFill>
              </a:rPr>
              <a:t>Protect data as the most valuable asset</a:t>
            </a:r>
          </a:p>
          <a:p>
            <a:pPr lvl="1">
              <a:buClr>
                <a:schemeClr val="accent3">
                  <a:lumMod val="75000"/>
                </a:schemeClr>
              </a:buClr>
            </a:pPr>
            <a:r>
              <a:rPr lang="en-US" sz="2000" dirty="0">
                <a:solidFill>
                  <a:schemeClr val="tx1"/>
                </a:solidFill>
              </a:rPr>
              <a:t>Put customer in control of data and users</a:t>
            </a:r>
          </a:p>
          <a:p>
            <a:endParaRPr lang="en-US" sz="2400" dirty="0">
              <a:solidFill>
                <a:srgbClr val="00667F"/>
              </a:solidFill>
              <a:latin typeface="Arial Narrow" panose="020B0606020202030204" pitchFamily="34" charset="0"/>
            </a:endParaRPr>
          </a:p>
        </p:txBody>
      </p:sp>
      <p:sp>
        <p:nvSpPr>
          <p:cNvPr id="2" name="Content Placeholder 1">
            <a:extLst>
              <a:ext uri="{FF2B5EF4-FFF2-40B4-BE49-F238E27FC236}">
                <a16:creationId xmlns:a16="http://schemas.microsoft.com/office/drawing/2014/main" id="{05DB9830-12E6-47AA-89B3-D697F8EE7203}"/>
              </a:ext>
            </a:extLst>
          </p:cNvPr>
          <p:cNvSpPr>
            <a:spLocks noGrp="1"/>
          </p:cNvSpPr>
          <p:nvPr>
            <p:ph sz="half" idx="10"/>
          </p:nvPr>
        </p:nvSpPr>
        <p:spPr/>
        <p:txBody>
          <a:bodyPr>
            <a:normAutofit fontScale="92500" lnSpcReduction="20000"/>
          </a:bodyPr>
          <a:lstStyle/>
          <a:p>
            <a:pPr marL="0" indent="0">
              <a:buNone/>
            </a:pPr>
            <a:r>
              <a:rPr lang="en-US" sz="2400" dirty="0">
                <a:solidFill>
                  <a:srgbClr val="00667F"/>
                </a:solidFill>
                <a:latin typeface="Arial Narrow" panose="020B0606020202030204" pitchFamily="34" charset="0"/>
              </a:rPr>
              <a:t>DevOps</a:t>
            </a:r>
          </a:p>
          <a:p>
            <a:pPr lvl="1">
              <a:buClr>
                <a:schemeClr val="accent3">
                  <a:lumMod val="75000"/>
                </a:schemeClr>
              </a:buClr>
            </a:pPr>
            <a:r>
              <a:rPr lang="en-US" sz="2133" dirty="0">
                <a:solidFill>
                  <a:schemeClr val="tx1"/>
                </a:solidFill>
              </a:rPr>
              <a:t>Minimize impact to operational instances</a:t>
            </a:r>
          </a:p>
          <a:p>
            <a:pPr lvl="1">
              <a:buClr>
                <a:schemeClr val="accent3">
                  <a:lumMod val="75000"/>
                </a:schemeClr>
              </a:buClr>
            </a:pPr>
            <a:r>
              <a:rPr lang="en-US" sz="2133" dirty="0">
                <a:solidFill>
                  <a:schemeClr val="tx1"/>
                </a:solidFill>
              </a:rPr>
              <a:t>Monitor everything important to the user</a:t>
            </a:r>
          </a:p>
          <a:p>
            <a:pPr lvl="1">
              <a:buClr>
                <a:schemeClr val="accent3">
                  <a:lumMod val="75000"/>
                </a:schemeClr>
              </a:buClr>
            </a:pPr>
            <a:r>
              <a:rPr lang="en-US" sz="2133" dirty="0">
                <a:solidFill>
                  <a:schemeClr val="tx1"/>
                </a:solidFill>
              </a:rPr>
              <a:t>Favor managed offerings</a:t>
            </a:r>
          </a:p>
          <a:p>
            <a:pPr lvl="1">
              <a:buClr>
                <a:schemeClr val="accent3">
                  <a:lumMod val="75000"/>
                </a:schemeClr>
              </a:buClr>
            </a:pPr>
            <a:r>
              <a:rPr lang="en-US" sz="2133" dirty="0">
                <a:solidFill>
                  <a:schemeClr val="tx1"/>
                </a:solidFill>
              </a:rPr>
              <a:t>Use robust and fault tolerant patterns</a:t>
            </a:r>
          </a:p>
          <a:p>
            <a:pPr lvl="1">
              <a:buClr>
                <a:schemeClr val="accent3">
                  <a:lumMod val="75000"/>
                </a:schemeClr>
              </a:buClr>
            </a:pPr>
            <a:r>
              <a:rPr lang="en-US" sz="2133" dirty="0">
                <a:solidFill>
                  <a:schemeClr val="tx1"/>
                </a:solidFill>
              </a:rPr>
              <a:t>Automate at every step</a:t>
            </a:r>
          </a:p>
          <a:p>
            <a:pPr lvl="1">
              <a:buClr>
                <a:schemeClr val="accent3">
                  <a:lumMod val="75000"/>
                </a:schemeClr>
              </a:buClr>
            </a:pPr>
            <a:r>
              <a:rPr lang="en-US" sz="2133" dirty="0">
                <a:solidFill>
                  <a:schemeClr val="tx1"/>
                </a:solidFill>
              </a:rPr>
              <a:t>Focus on few languages and frameworks</a:t>
            </a:r>
          </a:p>
          <a:p>
            <a:endParaRPr lang="en-US" sz="24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Poly Cloud</a:t>
            </a:r>
          </a:p>
          <a:p>
            <a:pPr lvl="1">
              <a:buClr>
                <a:schemeClr val="accent3">
                  <a:lumMod val="75000"/>
                </a:schemeClr>
              </a:buClr>
            </a:pPr>
            <a:r>
              <a:rPr lang="en-US" sz="2133" dirty="0">
                <a:solidFill>
                  <a:schemeClr val="tx1"/>
                </a:solidFill>
              </a:rPr>
              <a:t>Avoid the least common denominator</a:t>
            </a:r>
          </a:p>
          <a:p>
            <a:pPr lvl="1">
              <a:buClr>
                <a:schemeClr val="accent3">
                  <a:lumMod val="75000"/>
                </a:schemeClr>
              </a:buClr>
            </a:pPr>
            <a:r>
              <a:rPr lang="en-US" sz="2133" dirty="0">
                <a:solidFill>
                  <a:schemeClr val="tx1"/>
                </a:solidFill>
              </a:rPr>
              <a:t>Adopt community (Open Source) APIs, or develop SPI to ease portability</a:t>
            </a:r>
          </a:p>
        </p:txBody>
      </p:sp>
    </p:spTree>
    <p:extLst>
      <p:ext uri="{BB962C8B-B14F-4D97-AF65-F5344CB8AC3E}">
        <p14:creationId xmlns:p14="http://schemas.microsoft.com/office/powerpoint/2010/main" val="2617644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144472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2F59F7-3A6A-4393-964D-E294B1B20ABF}"/>
              </a:ext>
            </a:extLst>
          </p:cNvPr>
          <p:cNvPicPr>
            <a:picLocks noChangeAspect="1"/>
          </p:cNvPicPr>
          <p:nvPr/>
        </p:nvPicPr>
        <p:blipFill>
          <a:blip r:embed="rId2"/>
          <a:stretch>
            <a:fillRect/>
          </a:stretch>
        </p:blipFill>
        <p:spPr>
          <a:xfrm>
            <a:off x="7162684" y="2713263"/>
            <a:ext cx="3957044" cy="1845868"/>
          </a:xfrm>
          <a:prstGeom prst="rect">
            <a:avLst/>
          </a:prstGeom>
        </p:spPr>
      </p:pic>
      <p:pic>
        <p:nvPicPr>
          <p:cNvPr id="6" name="Picture 5">
            <a:extLst>
              <a:ext uri="{FF2B5EF4-FFF2-40B4-BE49-F238E27FC236}">
                <a16:creationId xmlns:a16="http://schemas.microsoft.com/office/drawing/2014/main" id="{82A87E3A-72FD-4551-B69C-84ACDBBA75E7}"/>
              </a:ext>
            </a:extLst>
          </p:cNvPr>
          <p:cNvPicPr>
            <a:picLocks noChangeAspect="1"/>
          </p:cNvPicPr>
          <p:nvPr/>
        </p:nvPicPr>
        <p:blipFill>
          <a:blip r:embed="rId3"/>
          <a:stretch>
            <a:fillRect/>
          </a:stretch>
        </p:blipFill>
        <p:spPr>
          <a:xfrm>
            <a:off x="4533644" y="207838"/>
            <a:ext cx="3745528" cy="2231236"/>
          </a:xfrm>
          <a:prstGeom prst="rect">
            <a:avLst/>
          </a:prstGeom>
        </p:spPr>
      </p:pic>
      <p:pic>
        <p:nvPicPr>
          <p:cNvPr id="8" name="Picture 7">
            <a:extLst>
              <a:ext uri="{FF2B5EF4-FFF2-40B4-BE49-F238E27FC236}">
                <a16:creationId xmlns:a16="http://schemas.microsoft.com/office/drawing/2014/main" id="{97613A89-78D4-4A47-82EF-60D6337C99AE}"/>
              </a:ext>
            </a:extLst>
          </p:cNvPr>
          <p:cNvPicPr>
            <a:picLocks noChangeAspect="1"/>
          </p:cNvPicPr>
          <p:nvPr/>
        </p:nvPicPr>
        <p:blipFill>
          <a:blip r:embed="rId4"/>
          <a:stretch>
            <a:fillRect/>
          </a:stretch>
        </p:blipFill>
        <p:spPr>
          <a:xfrm>
            <a:off x="4281538" y="4559131"/>
            <a:ext cx="3628924" cy="1985770"/>
          </a:xfrm>
          <a:prstGeom prst="rect">
            <a:avLst/>
          </a:prstGeom>
        </p:spPr>
      </p:pic>
      <p:pic>
        <p:nvPicPr>
          <p:cNvPr id="10" name="Picture 9">
            <a:extLst>
              <a:ext uri="{FF2B5EF4-FFF2-40B4-BE49-F238E27FC236}">
                <a16:creationId xmlns:a16="http://schemas.microsoft.com/office/drawing/2014/main" id="{6951BFD1-D299-41AC-BD67-05BEF90BDD5C}"/>
              </a:ext>
            </a:extLst>
          </p:cNvPr>
          <p:cNvPicPr>
            <a:picLocks noChangeAspect="1"/>
          </p:cNvPicPr>
          <p:nvPr/>
        </p:nvPicPr>
        <p:blipFill>
          <a:blip r:embed="rId5"/>
          <a:stretch>
            <a:fillRect/>
          </a:stretch>
        </p:blipFill>
        <p:spPr>
          <a:xfrm>
            <a:off x="485408" y="650339"/>
            <a:ext cx="3189125" cy="5563252"/>
          </a:xfrm>
          <a:prstGeom prst="rect">
            <a:avLst/>
          </a:prstGeom>
        </p:spPr>
      </p:pic>
      <p:sp>
        <p:nvSpPr>
          <p:cNvPr id="11" name="TextBox 10">
            <a:extLst>
              <a:ext uri="{FF2B5EF4-FFF2-40B4-BE49-F238E27FC236}">
                <a16:creationId xmlns:a16="http://schemas.microsoft.com/office/drawing/2014/main" id="{0B183539-766F-4FF9-BB28-6CD95E3BD439}"/>
              </a:ext>
            </a:extLst>
          </p:cNvPr>
          <p:cNvSpPr txBox="1"/>
          <p:nvPr/>
        </p:nvSpPr>
        <p:spPr>
          <a:xfrm>
            <a:off x="4173716" y="2921168"/>
            <a:ext cx="2489784" cy="1015663"/>
          </a:xfrm>
          <a:prstGeom prst="rect">
            <a:avLst/>
          </a:prstGeom>
          <a:noFill/>
        </p:spPr>
        <p:txBody>
          <a:bodyPr wrap="none" rtlCol="0">
            <a:spAutoFit/>
          </a:bodyPr>
          <a:lstStyle/>
          <a:p>
            <a:pPr algn="ctr"/>
            <a:r>
              <a:rPr lang="nb-NO" sz="3600" b="1"/>
              <a:t>OSDU APIs</a:t>
            </a:r>
          </a:p>
          <a:p>
            <a:pPr algn="ctr"/>
            <a:r>
              <a:rPr lang="nb-NO" sz="2400" b="1"/>
              <a:t>High </a:t>
            </a:r>
            <a:r>
              <a:rPr lang="nb-NO" sz="2400" b="1" err="1"/>
              <a:t>level</a:t>
            </a:r>
            <a:endParaRPr lang="en-GB" sz="2400" b="1"/>
          </a:p>
        </p:txBody>
      </p:sp>
    </p:spTree>
    <p:extLst>
      <p:ext uri="{BB962C8B-B14F-4D97-AF65-F5344CB8AC3E}">
        <p14:creationId xmlns:p14="http://schemas.microsoft.com/office/powerpoint/2010/main" val="2542911532"/>
      </p:ext>
    </p:extLst>
  </p:cSld>
  <p:clrMapOvr>
    <a:masterClrMapping/>
  </p:clrMapOvr>
</p:sld>
</file>

<file path=ppt/theme/theme1.xml><?xml version="1.0" encoding="utf-8"?>
<a:theme xmlns:a="http://schemas.openxmlformats.org/drawingml/2006/main" name="Office-tema">
  <a:themeElements>
    <a:clrScheme name="New Statoil Template">
      <a:dk1>
        <a:srgbClr val="000000"/>
      </a:dk1>
      <a:lt1>
        <a:srgbClr val="FFFFFF"/>
      </a:lt1>
      <a:dk2>
        <a:srgbClr val="93001E"/>
      </a:dk2>
      <a:lt2>
        <a:srgbClr val="E0E4E7"/>
      </a:lt2>
      <a:accent1>
        <a:srgbClr val="FF0942"/>
      </a:accent1>
      <a:accent2>
        <a:srgbClr val="103445"/>
      </a:accent2>
      <a:accent3>
        <a:srgbClr val="00707A"/>
      </a:accent3>
      <a:accent4>
        <a:srgbClr val="CDEBF5"/>
      </a:accent4>
      <a:accent5>
        <a:srgbClr val="DEFAEC"/>
      </a:accent5>
      <a:accent6>
        <a:srgbClr val="FFE7D6"/>
      </a:accent6>
      <a:hlink>
        <a:srgbClr val="93001E"/>
      </a:hlink>
      <a:folHlink>
        <a:srgbClr val="93001E"/>
      </a:folHlink>
    </a:clrScheme>
    <a:fontScheme name="Equinor">
      <a:majorFont>
        <a:latin typeface="Equinor Beta Medium"/>
        <a:ea typeface=""/>
        <a:cs typeface=""/>
      </a:majorFont>
      <a:minorFont>
        <a:latin typeface="Equinor Bet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_PPT_Template.potx" id="{6E1DA6A6-23FA-4742-9992-BA83FA2C270C}" vid="{8B19BB45-2CC5-4CBD-8C32-327C601864AA}"/>
    </a:ext>
  </a:extLst>
</a:theme>
</file>

<file path=ppt/theme/theme2.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83822148-8EED-43A0-8411-6959F61A75B5}" vid="{CAD868F6-9B46-4364-AFFE-41CAEBE8C579}"/>
    </a:ext>
  </a:extLst>
</a:theme>
</file>

<file path=ppt/theme/theme3.xml><?xml version="1.0" encoding="utf-8"?>
<a:theme xmlns:a="http://schemas.openxmlformats.org/drawingml/2006/main" name="4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4.xml><?xml version="1.0" encoding="utf-8"?>
<a:theme xmlns:a="http://schemas.openxmlformats.org/drawingml/2006/main" name="3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ppt/theme/theme5.xml><?xml version="1.0" encoding="utf-8"?>
<a:theme xmlns:a="http://schemas.openxmlformats.org/drawingml/2006/main" name="1_Office Theme">
  <a:themeElements>
    <a:clrScheme name="Custom 2">
      <a:dk1>
        <a:srgbClr val="000000"/>
      </a:dk1>
      <a:lt1>
        <a:srgbClr val="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a000b51-c985-446d-b0df-6d0d4a052946">
      <UserInfo>
        <DisplayName>André Ivarjord Røsbak</DisplayName>
        <AccountId>1923</AccountId>
        <AccountType/>
      </UserInfo>
      <UserInfo>
        <DisplayName>John Henry Henriksen</DisplayName>
        <AccountId>2074</AccountId>
        <AccountType/>
      </UserInfo>
      <UserInfo>
        <DisplayName>Stine Vardehaug</DisplayName>
        <AccountId>1886</AccountId>
        <AccountType/>
      </UserInfo>
      <UserInfo>
        <DisplayName>Greta Ueland Dalseth (Bouvet ASA)</DisplayName>
        <AccountId>2348</AccountId>
        <AccountType/>
      </UserInfo>
      <UserInfo>
        <DisplayName>Esmin Puskar</DisplayName>
        <AccountId>2352</AccountId>
        <AccountType/>
      </UserInfo>
      <UserInfo>
        <DisplayName>Arun Mantravadi</DisplayName>
        <AccountId>2353</AccountId>
        <AccountType/>
      </UserInfo>
      <UserInfo>
        <DisplayName>Elisabeth Brandeggen</DisplayName>
        <AccountId>2354</AccountId>
        <AccountType/>
      </UserInfo>
      <UserInfo>
        <DisplayName>Torgeir Hegerstrøm</DisplayName>
        <AccountId>2355</AccountId>
        <AccountType/>
      </UserInfo>
      <UserInfo>
        <DisplayName>Erik Sørhaug</DisplayName>
        <AccountId>2356</AccountId>
        <AccountType/>
      </UserInfo>
      <UserInfo>
        <DisplayName>Vinicius de Lacerda</DisplayName>
        <AccountId>2357</AccountId>
        <AccountType/>
      </UserInfo>
      <UserInfo>
        <DisplayName>Arne Gilje</DisplayName>
        <AccountId>2358</AccountId>
        <AccountType/>
      </UserInfo>
      <UserInfo>
        <DisplayName>Per Kristian Grønvik</DisplayName>
        <AccountId>2570</AccountId>
        <AccountType/>
      </UserInfo>
      <UserInfo>
        <DisplayName>Casper Paulsen Flæte</DisplayName>
        <AccountId>2614</AccountId>
        <AccountType/>
      </UserInfo>
      <UserInfo>
        <DisplayName>Olli-Petteri Hallikainen</DisplayName>
        <AccountId>2652</AccountId>
        <AccountType/>
      </UserInfo>
      <UserInfo>
        <DisplayName>Paul Doubleday</DisplayName>
        <AccountId>2669</AccountId>
        <AccountType/>
      </UserInfo>
      <UserInfo>
        <DisplayName>Fernanda Perusin Bueno</DisplayName>
        <AccountId>2678</AccountId>
        <AccountType/>
      </UserInfo>
      <UserInfo>
        <DisplayName>Stefan Meiforth Gulbrandsen</DisplayName>
        <AccountId>2694</AccountId>
        <AccountType/>
      </UserInfo>
      <UserInfo>
        <DisplayName>Renate Eneroth</DisplayName>
        <AccountId>2934</AccountId>
        <AccountType/>
      </UserInfo>
      <UserInfo>
        <DisplayName>Trine M. Øfeldt</DisplayName>
        <AccountId>3011</AccountId>
        <AccountType/>
      </UserInfo>
      <UserInfo>
        <DisplayName>Simon Davies</DisplayName>
        <AccountId>3073</AccountId>
        <AccountType/>
      </UserInfo>
      <UserInfo>
        <DisplayName>Anne Rossbach Hammer</DisplayName>
        <AccountId>2657</AccountId>
        <AccountType/>
      </UserInfo>
      <UserInfo>
        <DisplayName>Gisle Kvevik</DisplayName>
        <AccountId>3085</AccountId>
        <AccountType/>
      </UserInfo>
      <UserInfo>
        <DisplayName>Olav Landstad</DisplayName>
        <AccountId>1454</AccountId>
        <AccountType/>
      </UserInfo>
      <UserInfo>
        <DisplayName>Monica Hårde</DisplayName>
        <AccountId>3170</AccountId>
        <AccountType/>
      </UserInfo>
      <UserInfo>
        <DisplayName>Ninoska Nathalie Hernandez Medina</DisplayName>
        <AccountId>2421</AccountId>
        <AccountType/>
      </UserInfo>
      <UserInfo>
        <DisplayName>Øivind Berggraf</DisplayName>
        <AccountId>884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6950FF382AA1439FCEB2D697A28C7B" ma:contentTypeVersion="15" ma:contentTypeDescription="Create a new document." ma:contentTypeScope="" ma:versionID="967c9871b0373e6feae512ca4cb3cb29">
  <xsd:schema xmlns:xsd="http://www.w3.org/2001/XMLSchema" xmlns:xs="http://www.w3.org/2001/XMLSchema" xmlns:p="http://schemas.microsoft.com/office/2006/metadata/properties" xmlns:ns3="ca000b51-c985-446d-b0df-6d0d4a052946" xmlns:ns4="0b57fd5a-9a21-4f3e-a9bf-472106aaeaac" targetNamespace="http://schemas.microsoft.com/office/2006/metadata/properties" ma:root="true" ma:fieldsID="cebb992e2c7551880719c1f6a6d10c8b" ns3:_="" ns4:_="">
    <xsd:import namespace="ca000b51-c985-446d-b0df-6d0d4a052946"/>
    <xsd:import namespace="0b57fd5a-9a21-4f3e-a9bf-472106aaeaa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00b51-c985-446d-b0df-6d0d4a05294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b57fd5a-9a21-4f3e-a9bf-472106aaeaa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02f74cf1-ae9f-400d-bc52-3bcd3a9e177f" ContentTypeId="0x0101" PreviousValue="false"/>
</file>

<file path=customXml/itemProps1.xml><?xml version="1.0" encoding="utf-8"?>
<ds:datastoreItem xmlns:ds="http://schemas.openxmlformats.org/officeDocument/2006/customXml" ds:itemID="{A90194FF-C2E8-4A85-9664-47D000E7A50B}">
  <ds:schemaRefs>
    <ds:schemaRef ds:uri="http://schemas.microsoft.com/sharepoint/v3/contenttype/forms"/>
  </ds:schemaRefs>
</ds:datastoreItem>
</file>

<file path=customXml/itemProps2.xml><?xml version="1.0" encoding="utf-8"?>
<ds:datastoreItem xmlns:ds="http://schemas.openxmlformats.org/officeDocument/2006/customXml" ds:itemID="{1D137926-B0E0-436D-A763-43F92BC7528F}">
  <ds:schemaRefs>
    <ds:schemaRef ds:uri="http://purl.org/dc/elements/1.1/"/>
    <ds:schemaRef ds:uri="0b57fd5a-9a21-4f3e-a9bf-472106aaeaac"/>
    <ds:schemaRef ds:uri="http://purl.org/dc/dcmitype/"/>
    <ds:schemaRef ds:uri="http://schemas.microsoft.com/office/2006/documentManagement/types"/>
    <ds:schemaRef ds:uri="ca000b51-c985-446d-b0df-6d0d4a052946"/>
    <ds:schemaRef ds:uri="http://schemas.openxmlformats.org/package/2006/metadata/core-properties"/>
    <ds:schemaRef ds:uri="http://www.w3.org/XML/1998/namespace"/>
    <ds:schemaRef ds:uri="http://purl.org/dc/term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1AB550E8-586C-4BD6-A344-D17CC80627B4}">
  <ds:schemaRefs>
    <ds:schemaRef ds:uri="0b57fd5a-9a21-4f3e-a9bf-472106aaeaac"/>
    <ds:schemaRef ds:uri="ca000b51-c985-446d-b0df-6d0d4a052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3318CE0D-9BC2-43ED-8F51-FD1471CF16DB}">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Equinor_PPT_Template</Template>
  <TotalTime>1360</TotalTime>
  <Words>1755</Words>
  <Application>Microsoft Macintosh PowerPoint</Application>
  <PresentationFormat>Widescreen</PresentationFormat>
  <Paragraphs>247</Paragraphs>
  <Slides>20</Slides>
  <Notes>4</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20</vt:i4>
      </vt:variant>
    </vt:vector>
  </HeadingPairs>
  <TitlesOfParts>
    <vt:vector size="37" baseType="lpstr">
      <vt:lpstr>Arial Narrow</vt:lpstr>
      <vt:lpstr>Lato</vt:lpstr>
      <vt:lpstr>Calibri</vt:lpstr>
      <vt:lpstr>Wingdings</vt:lpstr>
      <vt:lpstr>Equinor Beta Light</vt:lpstr>
      <vt:lpstr>Equinor Beta</vt:lpstr>
      <vt:lpstr>Equinor Beta Medium</vt:lpstr>
      <vt:lpstr>Arial</vt:lpstr>
      <vt:lpstr>Segoe UI</vt:lpstr>
      <vt:lpstr>Equinor Medium</vt:lpstr>
      <vt:lpstr>Equinor</vt:lpstr>
      <vt:lpstr>Office-tema</vt:lpstr>
      <vt:lpstr>1_Office-tema</vt:lpstr>
      <vt:lpstr>4_Office-tema</vt:lpstr>
      <vt:lpstr>3_Office-tema</vt:lpstr>
      <vt:lpstr>1_Office Theme</vt:lpstr>
      <vt:lpstr>3_Office Theme</vt:lpstr>
      <vt:lpstr>OSDU Concepts</vt:lpstr>
      <vt:lpstr>What is the OSDU Forum</vt:lpstr>
      <vt:lpstr>PowerPoint Presentation</vt:lpstr>
      <vt:lpstr>PowerPoint Presentation</vt:lpstr>
      <vt:lpstr>What is the OSDU Forum Creating?</vt:lpstr>
      <vt:lpstr>OSDU Data Platform</vt:lpstr>
      <vt:lpstr>System Design Principles</vt:lpstr>
      <vt:lpstr>OSDU Data Platform Software Components</vt:lpstr>
      <vt:lpstr>PowerPoint Presentation</vt:lpstr>
      <vt:lpstr>OSDU Data Concepts</vt:lpstr>
      <vt:lpstr>Data principles</vt:lpstr>
      <vt:lpstr>Working Group Structure</vt:lpstr>
      <vt:lpstr>OSDU group type</vt:lpstr>
      <vt:lpstr>OSDU group type</vt:lpstr>
      <vt:lpstr>“Whats in it for me…”</vt:lpstr>
      <vt:lpstr>Drivers for OSDU</vt:lpstr>
      <vt:lpstr>PowerPoint Presentation</vt:lpstr>
      <vt:lpstr>PowerPoint Presentation</vt:lpstr>
      <vt:lpstr>The OSDU journey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Oivind Berggraf</dc:creator>
  <cp:lastModifiedBy>Jan Harald Hole Mortensen</cp:lastModifiedBy>
  <cp:revision>5</cp:revision>
  <cp:lastPrinted>2023-01-10T07:46:09Z</cp:lastPrinted>
  <dcterms:created xsi:type="dcterms:W3CDTF">2018-05-14T14:04:30Z</dcterms:created>
  <dcterms:modified xsi:type="dcterms:W3CDTF">2023-05-31T16:14:03Z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TemplateParallel2010">
    <vt:lpwstr/>
  </property>
  <property fmtid="{D5CDD505-2E9C-101B-9397-08002B2CF9AE}" pid="4" name="Templatecolor">
    <vt:lpwstr/>
  </property>
  <property fmtid="{D5CDD505-2E9C-101B-9397-08002B2CF9AE}" pid="5" name="filecustomeppt">
    <vt:lpwstr>True</vt:lpwstr>
  </property>
  <property fmtid="{D5CDD505-2E9C-101B-9397-08002B2CF9AE}" pid="6" name="Pres Date">
    <vt:lpwstr/>
  </property>
  <property fmtid="{D5CDD505-2E9C-101B-9397-08002B2CF9AE}" pid="7" name="ContentTypeId">
    <vt:lpwstr>0x010100406950FF382AA1439FCEB2D697A28C7B</vt:lpwstr>
  </property>
  <property fmtid="{D5CDD505-2E9C-101B-9397-08002B2CF9AE}" pid="8" name="EIMLegalEntity">
    <vt:lpwstr>1;#Equinor ASA|98c35a5d-62b8-4578-be3d-53b9f4deec1f</vt:lpwstr>
  </property>
  <property fmtid="{D5CDD505-2E9C-101B-9397-08002B2CF9AE}" pid="9" name="EIMStatus">
    <vt:lpwstr>2;#Draft|af4d3abd-d88d-48b7-8fea-db9baac9496f</vt:lpwstr>
  </property>
  <property fmtid="{D5CDD505-2E9C-101B-9397-08002B2CF9AE}" pid="10" name="EIMBusinessArea">
    <vt:lpwstr>5;#TECHNOLOGY DIGITAL ＆ INNOVATION (TDI)|90177810-19d5-40f0-8fda-8eb6a1357ee0</vt:lpwstr>
  </property>
  <property fmtid="{D5CDD505-2E9C-101B-9397-08002B2CF9AE}" pid="11" name="EIMCountry">
    <vt:lpwstr>6;#Norway|cd21f0fc-a0f3-48c6-8f36-ae1c60534e37</vt:lpwstr>
  </property>
  <property fmtid="{D5CDD505-2E9C-101B-9397-08002B2CF9AE}" pid="12" name="EIMSource">
    <vt:lpwstr>3;#Office 365|23cc2eaf-b88f-49bf-9aee-2309aadb8846</vt:lpwstr>
  </property>
  <property fmtid="{D5CDD505-2E9C-101B-9397-08002B2CF9AE}" pid="13" name="EIMSecurityClassification">
    <vt:lpwstr>26;#Open|7665b879-63a0-497a-a32e-f57a6d371b8b</vt:lpwstr>
  </property>
  <property fmtid="{D5CDD505-2E9C-101B-9397-08002B2CF9AE}" pid="14" name="EIMProcess">
    <vt:lpwstr>8;#Not Applicable|b6a69bb1-4da6-4b3a-bc7f-2752c0395156</vt:lpwstr>
  </property>
  <property fmtid="{D5CDD505-2E9C-101B-9397-08002B2CF9AE}" pid="15" name="EIMProcessArea">
    <vt:lpwstr>7;#Information technology (IT)|1815292c-3da4-43d8-a4d3-c68a2eac2a88</vt:lpwstr>
  </property>
  <property fmtid="{D5CDD505-2E9C-101B-9397-08002B2CF9AE}" pid="16" name="EIMInformationAsset">
    <vt:lpwstr>25;#Technology implementation and proving results, documentation|747a5c72-58ca-4001-86c6-755ea72b5a33</vt:lpwstr>
  </property>
</Properties>
</file>